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4"/>
  </p:notesMasterIdLst>
  <p:sldIdLst>
    <p:sldId id="256" r:id="rId2"/>
    <p:sldId id="259" r:id="rId3"/>
    <p:sldId id="260" r:id="rId4"/>
    <p:sldId id="265" r:id="rId5"/>
    <p:sldId id="296" r:id="rId6"/>
    <p:sldId id="264" r:id="rId7"/>
    <p:sldId id="298" r:id="rId8"/>
    <p:sldId id="297" r:id="rId9"/>
    <p:sldId id="299" r:id="rId10"/>
    <p:sldId id="267" r:id="rId11"/>
    <p:sldId id="301" r:id="rId12"/>
    <p:sldId id="300" r:id="rId13"/>
  </p:sldIdLst>
  <p:sldSz cx="9144000" cy="5143500" type="screen16x9"/>
  <p:notesSz cx="6858000" cy="9144000"/>
  <p:embeddedFontLst>
    <p:embeddedFont>
      <p:font typeface="Arimo"/>
      <p:regular r:id="rId15"/>
      <p:bold r:id="rId16"/>
      <p:italic r:id="rId17"/>
      <p:boldItalic r:id="rId18"/>
    </p:embeddedFont>
    <p:embeddedFont>
      <p:font typeface="IBM Plex Mono" panose="020B0509050203000203" pitchFamily="49" charset="0"/>
      <p:regular r:id="rId19"/>
      <p:bold r:id="rId20"/>
      <p:italic r:id="rId21"/>
      <p:boldItalic r:id="rId22"/>
    </p:embeddedFont>
    <p:embeddedFont>
      <p:font typeface="Nunito Light" pitchFamily="2"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0641E6-8BE0-4917-AA71-DA2737A1FEFE}">
  <a:tblStyle styleId="{C20641E6-8BE0-4917-AA71-DA2737A1FE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25F0B9-153E-4AA8-9A25-052262EC5E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7771" autoAdjust="0"/>
  </p:normalViewPr>
  <p:slideViewPr>
    <p:cSldViewPr snapToGrid="0">
      <p:cViewPr varScale="1">
        <p:scale>
          <a:sx n="145" d="100"/>
          <a:sy n="145" d="100"/>
        </p:scale>
        <p:origin x="224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Dependencia excesiva de la IA:</a:t>
            </a:r>
          </a:p>
          <a:p>
            <a:pPr marL="0" lvl="0" indent="0" algn="l" rtl="0">
              <a:spcBef>
                <a:spcPts val="0"/>
              </a:spcBef>
              <a:spcAft>
                <a:spcPts val="0"/>
              </a:spcAft>
              <a:buNone/>
            </a:pPr>
            <a:r>
              <a:rPr lang="es-ES" dirty="0"/>
              <a:t>Puede disminuir la creatividad humana y el toque único en el diseño personalizado.</a:t>
            </a:r>
          </a:p>
          <a:p>
            <a:pPr marL="0" lvl="0" indent="0" algn="l" rtl="0">
              <a:spcBef>
                <a:spcPts val="0"/>
              </a:spcBef>
              <a:spcAft>
                <a:spcPts val="0"/>
              </a:spcAft>
              <a:buNone/>
            </a:pPr>
            <a:r>
              <a:rPr lang="es-ES" dirty="0"/>
              <a:t>Riesgo de perder el "toque humano" que conecta emocionalmente con los usuarios</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.Implicaciones  privacidad:</a:t>
            </a:r>
          </a:p>
          <a:p>
            <a:pPr marL="0" lvl="0" indent="0" algn="l" rtl="0">
              <a:spcBef>
                <a:spcPts val="0"/>
              </a:spcBef>
              <a:spcAft>
                <a:spcPts val="0"/>
              </a:spcAft>
              <a:buNone/>
            </a:pPr>
            <a:r>
              <a:rPr lang="es-ES" dirty="0"/>
              <a:t>La IA recopila grandes volúmenes de datos para personalizar experiencias.</a:t>
            </a:r>
          </a:p>
          <a:p>
            <a:pPr marL="0" lvl="0" indent="0" algn="l" rtl="0">
              <a:spcBef>
                <a:spcPts val="0"/>
              </a:spcBef>
              <a:spcAft>
                <a:spcPts val="0"/>
              </a:spcAft>
              <a:buNone/>
            </a:pPr>
            <a:r>
              <a:rPr lang="es-ES" dirty="0"/>
              <a:t>Es esencial proteger la privacidad de los usuarios y usar sus datos de manera responsable.</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Limitaciones técnicas:</a:t>
            </a:r>
          </a:p>
          <a:p>
            <a:pPr marL="0" lvl="0" indent="0" algn="l" rtl="0">
              <a:spcBef>
                <a:spcPts val="0"/>
              </a:spcBef>
              <a:spcAft>
                <a:spcPts val="0"/>
              </a:spcAft>
              <a:buNone/>
            </a:pPr>
            <a:r>
              <a:rPr lang="es-ES" dirty="0"/>
              <a:t>Herramientas avanzadas de IA son costosas, lo que limita el acceso para algunas empresas.</a:t>
            </a:r>
          </a:p>
          <a:p>
            <a:pPr marL="0" lvl="0" indent="0" algn="l" rtl="0">
              <a:spcBef>
                <a:spcPts val="0"/>
              </a:spcBef>
              <a:spcAft>
                <a:spcPts val="0"/>
              </a:spcAft>
              <a:buNone/>
            </a:pPr>
            <a:r>
              <a:rPr lang="es-ES" dirty="0"/>
              <a:t>Necesidad de encontrar un equilibrio entre IA y la empatía humana en el diseño de la experiencia de usuario.</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Creación de contenido:</a:t>
            </a:r>
          </a:p>
          <a:p>
            <a:pPr marL="0" lvl="0" indent="0" algn="l" rtl="0">
              <a:spcBef>
                <a:spcPts val="0"/>
              </a:spcBef>
              <a:spcAft>
                <a:spcPts val="0"/>
              </a:spcAft>
              <a:buNone/>
            </a:pPr>
            <a:r>
              <a:rPr lang="es-ES" dirty="0"/>
              <a:t>Herramientas como </a:t>
            </a:r>
            <a:r>
              <a:rPr lang="es-ES" dirty="0" err="1"/>
              <a:t>GetGenie</a:t>
            </a:r>
            <a:r>
              <a:rPr lang="es-ES" dirty="0"/>
              <a:t> generan textos rápidos, pero carecen de creatividad y comprensión contextual</a:t>
            </a:r>
          </a:p>
          <a:p>
            <a:pPr marL="0" lvl="0" indent="0" algn="l" rtl="0">
              <a:spcBef>
                <a:spcPts val="0"/>
              </a:spcBef>
              <a:spcAft>
                <a:spcPts val="0"/>
              </a:spcAft>
              <a:buNone/>
            </a:pPr>
            <a:r>
              <a:rPr lang="es-ES" dirty="0"/>
              <a:t>.El contenido puede ser correcto, pero a menudo no resuena emocionalmente con la audiencia y puede contener errores</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Limitaciones de seguridad</a:t>
            </a:r>
          </a:p>
          <a:p>
            <a:pPr marL="0" lvl="0" indent="0" algn="l" rtl="0">
              <a:spcBef>
                <a:spcPts val="0"/>
              </a:spcBef>
              <a:spcAft>
                <a:spcPts val="0"/>
              </a:spcAft>
              <a:buNone/>
            </a:pPr>
            <a:r>
              <a:rPr lang="es-ES" dirty="0"/>
              <a:t>:La IA es eficiente para detectar amenazas conocidas, pero tiene dificultades para adaptarse a amenazas nuevas o inesperadas.</a:t>
            </a:r>
          </a:p>
          <a:p>
            <a:pPr marL="0" lvl="0" indent="0" algn="l" rtl="0">
              <a:spcBef>
                <a:spcPts val="0"/>
              </a:spcBef>
              <a:spcAft>
                <a:spcPts val="0"/>
              </a:spcAft>
              <a:buNone/>
            </a:pPr>
            <a:r>
              <a:rPr lang="es-ES" dirty="0"/>
              <a:t>La supervisión humana es necesaria para maximizar las ventajas de la IA y minimizar fallos.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a:extLst>
            <a:ext uri="{FF2B5EF4-FFF2-40B4-BE49-F238E27FC236}">
              <a16:creationId xmlns:a16="http://schemas.microsoft.com/office/drawing/2014/main" id="{6AC948AD-4460-F81A-2BA2-51677C3B83FC}"/>
            </a:ext>
          </a:extLst>
        </p:cNvPr>
        <p:cNvGrpSpPr/>
        <p:nvPr/>
      </p:nvGrpSpPr>
      <p:grpSpPr>
        <a:xfrm>
          <a:off x="0" y="0"/>
          <a:ext cx="0" cy="0"/>
          <a:chOff x="0" y="0"/>
          <a:chExt cx="0" cy="0"/>
        </a:xfrm>
      </p:grpSpPr>
      <p:sp>
        <p:nvSpPr>
          <p:cNvPr id="775" name="Google Shape;775;g1910c9cffe2_0_56:notes">
            <a:extLst>
              <a:ext uri="{FF2B5EF4-FFF2-40B4-BE49-F238E27FC236}">
                <a16:creationId xmlns:a16="http://schemas.microsoft.com/office/drawing/2014/main" id="{92B318F8-9998-B844-E5C5-F5A2156E0C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910c9cffe2_0_56:notes">
            <a:extLst>
              <a:ext uri="{FF2B5EF4-FFF2-40B4-BE49-F238E27FC236}">
                <a16:creationId xmlns:a16="http://schemas.microsoft.com/office/drawing/2014/main" id="{7E9A4F9C-B446-EA9F-AC65-0CAE8015CD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Hablar de mi punto de vista </a:t>
            </a:r>
            <a:r>
              <a:rPr lang="en-US" dirty="0" err="1"/>
              <a:t>durante</a:t>
            </a:r>
            <a:r>
              <a:rPr lang="en-US" dirty="0"/>
              <a:t> </a:t>
            </a:r>
            <a:r>
              <a:rPr lang="en-US" dirty="0" err="1"/>
              <a:t>diseños</a:t>
            </a:r>
            <a:endParaRPr lang="en-US" dirty="0"/>
          </a:p>
          <a:p>
            <a:pPr marL="171450" lvl="0" indent="-171450" algn="l" rtl="0">
              <a:spcBef>
                <a:spcPts val="0"/>
              </a:spcBef>
              <a:spcAft>
                <a:spcPts val="0"/>
              </a:spcAft>
              <a:buFontTx/>
              <a:buChar char="-"/>
            </a:pPr>
            <a:r>
              <a:rPr lang="en-US" dirty="0"/>
              <a:t>Como es un gran </a:t>
            </a:r>
            <a:r>
              <a:rPr lang="en-US" dirty="0" err="1"/>
              <a:t>asistente</a:t>
            </a:r>
            <a:r>
              <a:rPr lang="en-US" dirty="0"/>
              <a:t> para la </a:t>
            </a:r>
            <a:r>
              <a:rPr lang="en-US" dirty="0" err="1"/>
              <a:t>planeacion</a:t>
            </a:r>
            <a:r>
              <a:rPr lang="en-US" dirty="0"/>
              <a:t> de </a:t>
            </a:r>
            <a:r>
              <a:rPr lang="en-US" dirty="0" err="1"/>
              <a:t>proyectos</a:t>
            </a:r>
            <a:endParaRPr lang="en-US" dirty="0"/>
          </a:p>
          <a:p>
            <a:pPr marL="171450" lvl="0" indent="-171450" algn="l" rtl="0">
              <a:spcBef>
                <a:spcPts val="0"/>
              </a:spcBef>
              <a:spcAft>
                <a:spcPts val="0"/>
              </a:spcAft>
              <a:buFontTx/>
              <a:buChar char="-"/>
            </a:pPr>
            <a:r>
              <a:rPr lang="en-US" dirty="0"/>
              <a:t>Hablar del </a:t>
            </a:r>
            <a:r>
              <a:rPr lang="en-US" dirty="0" err="1"/>
              <a:t>miedo</a:t>
            </a:r>
            <a:r>
              <a:rPr lang="en-US" dirty="0"/>
              <a:t> que </a:t>
            </a:r>
            <a:r>
              <a:rPr lang="en-US" dirty="0" err="1"/>
              <a:t>hubo</a:t>
            </a:r>
            <a:r>
              <a:rPr lang="en-US" dirty="0"/>
              <a:t> </a:t>
            </a:r>
            <a:r>
              <a:rPr lang="en-US" dirty="0" err="1"/>
              <a:t>pero</a:t>
            </a:r>
            <a:r>
              <a:rPr lang="en-US" dirty="0"/>
              <a:t> </a:t>
            </a:r>
            <a:r>
              <a:rPr lang="en-US" dirty="0" err="1"/>
              <a:t>como</a:t>
            </a:r>
            <a:r>
              <a:rPr lang="en-US" dirty="0"/>
              <a:t> se </a:t>
            </a:r>
            <a:r>
              <a:rPr lang="en-US" dirty="0" err="1"/>
              <a:t>debe</a:t>
            </a:r>
            <a:r>
              <a:rPr lang="en-US" dirty="0"/>
              <a:t> de </a:t>
            </a:r>
            <a:r>
              <a:rPr lang="en-US" dirty="0" err="1"/>
              <a:t>dar</a:t>
            </a:r>
            <a:r>
              <a:rPr lang="en-US" dirty="0"/>
              <a:t> un </a:t>
            </a:r>
            <a:r>
              <a:rPr lang="en-US" dirty="0" err="1"/>
              <a:t>buen</a:t>
            </a:r>
            <a:r>
              <a:rPr lang="en-US" dirty="0"/>
              <a:t> </a:t>
            </a:r>
            <a:r>
              <a:rPr lang="en-US" dirty="0" err="1"/>
              <a:t>uso</a:t>
            </a:r>
            <a:r>
              <a:rPr lang="en-US" dirty="0"/>
              <a:t> a la </a:t>
            </a:r>
            <a:r>
              <a:rPr lang="en-US" dirty="0" err="1"/>
              <a:t>herramienta</a:t>
            </a:r>
            <a:r>
              <a:rPr lang="en-US" dirty="0"/>
              <a:t>.</a:t>
            </a:r>
          </a:p>
        </p:txBody>
      </p:sp>
    </p:spTree>
    <p:extLst>
      <p:ext uri="{BB962C8B-B14F-4D97-AF65-F5344CB8AC3E}">
        <p14:creationId xmlns:p14="http://schemas.microsoft.com/office/powerpoint/2010/main" val="206018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5EB44943-B5E1-8AC7-9148-1B9FA58C417C}"/>
            </a:ext>
          </a:extLst>
        </p:cNvPr>
        <p:cNvGrpSpPr/>
        <p:nvPr/>
      </p:nvGrpSpPr>
      <p:grpSpPr>
        <a:xfrm>
          <a:off x="0" y="0"/>
          <a:ext cx="0" cy="0"/>
          <a:chOff x="0" y="0"/>
          <a:chExt cx="0" cy="0"/>
        </a:xfrm>
      </p:grpSpPr>
      <p:sp>
        <p:nvSpPr>
          <p:cNvPr id="601" name="Google Shape;601;g4dfce81f19_0_45:notes">
            <a:extLst>
              <a:ext uri="{FF2B5EF4-FFF2-40B4-BE49-F238E27FC236}">
                <a16:creationId xmlns:a16="http://schemas.microsoft.com/office/drawing/2014/main" id="{76115790-E54F-100F-5CE1-ABF0F4F5A0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dfce81f19_0_45:notes">
            <a:extLst>
              <a:ext uri="{FF2B5EF4-FFF2-40B4-BE49-F238E27FC236}">
                <a16:creationId xmlns:a16="http://schemas.microsoft.com/office/drawing/2014/main" id="{F239FFEE-C3A9-B9CA-1202-B19409442C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14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s-CR" sz="1800" dirty="0">
                <a:effectLst/>
                <a:latin typeface="Calibri Light" panose="020F0302020204030204" pitchFamily="34" charset="0"/>
                <a:ea typeface="Times New Roman" panose="02020603050405020304" pitchFamily="18" charset="0"/>
              </a:rPr>
              <a:t>Como se sabe una página web exitosa se determina por una experiencia de usuario efectiva, ya que un diseño web bien estructurado no solo mejora la apariencia visual de un sitio, sino que también facilita la navegación y hace que los usuarios permanezcan más tiempo en él. </a:t>
            </a:r>
            <a:endParaRPr lang="en-CR" sz="1800" dirty="0">
              <a:effectLst/>
              <a:latin typeface="Times New Roman" panose="02020603050405020304" pitchFamily="18" charset="0"/>
              <a:ea typeface="Times New Roman" panose="02020603050405020304" pitchFamily="18" charset="0"/>
            </a:endParaRPr>
          </a:p>
          <a:p>
            <a:pPr marL="171450" lvl="0" indent="-171450" algn="l" rtl="0">
              <a:spcBef>
                <a:spcPts val="0"/>
              </a:spcBef>
              <a:spcAft>
                <a:spcPts val="0"/>
              </a:spcAft>
              <a:buFontTx/>
              <a:buChar char="-"/>
            </a:pPr>
            <a:r>
              <a:rPr lang="en-US" dirty="0"/>
              <a:t> La </a:t>
            </a:r>
            <a:r>
              <a:rPr lang="en-US" dirty="0" err="1"/>
              <a:t>inteligencia</a:t>
            </a:r>
            <a:r>
              <a:rPr lang="en-US" dirty="0"/>
              <a:t> art </a:t>
            </a:r>
            <a:r>
              <a:rPr lang="es-CR" sz="1800" kern="0" dirty="0">
                <a:effectLst/>
                <a:latin typeface="Calibri Light" panose="020F0302020204030204" pitchFamily="34" charset="0"/>
                <a:ea typeface="Times New Roman" panose="02020603050405020304" pitchFamily="18" charset="0"/>
              </a:rPr>
              <a:t>optimizan procesos y aseguran una mejor calidad de producto.</a:t>
            </a:r>
            <a:r>
              <a:rPr lang="en-CR" dirty="0">
                <a:effectLst/>
              </a:rPr>
              <a:t> </a:t>
            </a:r>
            <a:endParaRPr lang="en-US" dirty="0">
              <a:effectLst/>
            </a:endParaRPr>
          </a:p>
          <a:p>
            <a:pPr marL="171450" lvl="0" indent="-171450" algn="l" rtl="0">
              <a:spcBef>
                <a:spcPts val="0"/>
              </a:spcBef>
              <a:spcAft>
                <a:spcPts val="0"/>
              </a:spcAft>
              <a:buFontTx/>
              <a:buChar char="-"/>
            </a:pPr>
            <a:endParaRPr lang="en-US" dirty="0">
              <a:effectLst/>
            </a:endParaRPr>
          </a:p>
          <a:p>
            <a:pPr marL="171450" lvl="0" indent="-171450" algn="l" rtl="0">
              <a:spcBef>
                <a:spcPts val="0"/>
              </a:spcBef>
              <a:spcAft>
                <a:spcPts val="0"/>
              </a:spcAft>
              <a:buFontTx/>
              <a:buChar char="-"/>
            </a:pPr>
            <a:r>
              <a:rPr lang="en-US" dirty="0" err="1">
                <a:effectLst/>
              </a:rPr>
              <a:t>Introducir</a:t>
            </a:r>
            <a:r>
              <a:rPr lang="en-US" dirty="0">
                <a:effectLst/>
              </a:rPr>
              <a:t> </a:t>
            </a:r>
            <a:r>
              <a:rPr lang="en-US" dirty="0" err="1">
                <a:effectLst/>
              </a:rPr>
              <a:t>los</a:t>
            </a:r>
            <a:r>
              <a:rPr lang="en-US" dirty="0">
                <a:effectLst/>
              </a:rPr>
              <a:t> puntos a </a:t>
            </a:r>
            <a:r>
              <a:rPr lang="en-US" dirty="0" err="1">
                <a:effectLst/>
              </a:rPr>
              <a:t>ver</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Explicar</a:t>
            </a:r>
            <a:r>
              <a:rPr lang="en-US" dirty="0"/>
              <a:t> las </a:t>
            </a:r>
            <a:r>
              <a:rPr lang="en-US" dirty="0" err="1"/>
              <a:t>herramientas</a:t>
            </a:r>
            <a:r>
              <a:rPr lang="en-US" dirty="0"/>
              <a:t> </a:t>
            </a:r>
            <a:r>
              <a:rPr lang="en-US" dirty="0" err="1"/>
              <a:t>encontradas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Hablar de </a:t>
            </a:r>
            <a:r>
              <a:rPr lang="en-US" dirty="0" err="1"/>
              <a:t>los</a:t>
            </a:r>
            <a:r>
              <a:rPr lang="en-US" dirty="0"/>
              <a:t> </a:t>
            </a:r>
            <a:r>
              <a:rPr lang="en-US" dirty="0" err="1"/>
              <a:t>beneficios</a:t>
            </a:r>
            <a:r>
              <a:rPr lang="en-US" dirty="0"/>
              <a:t> de </a:t>
            </a:r>
            <a:r>
              <a:rPr lang="en-US" dirty="0" err="1"/>
              <a:t>estas</a:t>
            </a:r>
            <a:r>
              <a:rPr lang="en-US" dirty="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Freepik</a:t>
            </a:r>
            <a:endParaRPr lang="en-US" dirty="0"/>
          </a:p>
          <a:p>
            <a:pPr marL="171450" lvl="0" indent="-171450" algn="l" rtl="0">
              <a:spcBef>
                <a:spcPts val="0"/>
              </a:spcBef>
              <a:spcAft>
                <a:spcPts val="0"/>
              </a:spcAft>
              <a:buFontTx/>
              <a:buChar char="-"/>
            </a:pPr>
            <a:r>
              <a:rPr lang="es-CR" sz="1800" b="1" kern="0" dirty="0" err="1">
                <a:effectLst/>
                <a:latin typeface="Calibri Light" panose="020F0302020204030204" pitchFamily="34" charset="0"/>
                <a:ea typeface="Times New Roman" panose="02020603050405020304" pitchFamily="18" charset="0"/>
              </a:rPr>
              <a:t>Synthesia</a:t>
            </a:r>
            <a:r>
              <a:rPr lang="es-CR" sz="1800" kern="0" dirty="0">
                <a:effectLst/>
                <a:latin typeface="Calibri Light" panose="020F0302020204030204" pitchFamily="34" charset="0"/>
                <a:ea typeface="Times New Roman" panose="02020603050405020304" pitchFamily="18" charset="0"/>
              </a:rPr>
              <a:t>, que permite generar videos con avatares que explican contenido textual, ideal para presentaciones o formación</a:t>
            </a:r>
          </a:p>
          <a:p>
            <a:pPr marL="171450" lvl="0" indent="-171450" algn="l" rtl="0">
              <a:spcBef>
                <a:spcPts val="0"/>
              </a:spcBef>
              <a:spcAft>
                <a:spcPts val="0"/>
              </a:spcAft>
              <a:buFontTx/>
              <a:buChar char="-"/>
            </a:pPr>
            <a:r>
              <a:rPr lang="es-CR" sz="1800" kern="0" dirty="0">
                <a:effectLst/>
                <a:latin typeface="Calibri Light" panose="020F0302020204030204" pitchFamily="34" charset="0"/>
                <a:ea typeface="Times New Roman" panose="02020603050405020304" pitchFamily="18" charset="0"/>
              </a:rPr>
              <a:t>encontramos </a:t>
            </a:r>
            <a:r>
              <a:rPr lang="es-CR" sz="1800" b="1" kern="0" dirty="0" err="1">
                <a:effectLst/>
                <a:latin typeface="Calibri Light" panose="020F0302020204030204" pitchFamily="34" charset="0"/>
                <a:ea typeface="Times New Roman" panose="02020603050405020304" pitchFamily="18" charset="0"/>
              </a:rPr>
              <a:t>Image</a:t>
            </a:r>
            <a:r>
              <a:rPr lang="es-CR" sz="1800" b="1" kern="0" dirty="0">
                <a:effectLst/>
                <a:latin typeface="Calibri Light" panose="020F0302020204030204" pitchFamily="34" charset="0"/>
                <a:ea typeface="Times New Roman" panose="02020603050405020304" pitchFamily="18" charset="0"/>
              </a:rPr>
              <a:t> 3D</a:t>
            </a:r>
            <a:r>
              <a:rPr lang="es-CR" sz="1800" kern="0" dirty="0">
                <a:effectLst/>
                <a:latin typeface="Calibri Light" panose="020F0302020204030204" pitchFamily="34" charset="0"/>
                <a:ea typeface="Times New Roman" panose="02020603050405020304" pitchFamily="18" charset="0"/>
              </a:rPr>
              <a:t>, diseñada para crear prototipos en tres dimensiones,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s-CR" sz="1800" b="1" dirty="0">
                <a:effectLst/>
                <a:latin typeface="Calibri Light" panose="020F0302020204030204" pitchFamily="34" charset="0"/>
                <a:ea typeface="Times New Roman" panose="02020603050405020304" pitchFamily="18" charset="0"/>
              </a:rPr>
              <a:t>Wix ADI</a:t>
            </a:r>
            <a:r>
              <a:rPr lang="es-CR" sz="1800" dirty="0">
                <a:effectLst/>
                <a:latin typeface="Calibri Light" panose="020F0302020204030204" pitchFamily="34" charset="0"/>
                <a:ea typeface="Times New Roman" panose="02020603050405020304" pitchFamily="18" charset="0"/>
              </a:rPr>
              <a:t>, un generador de sitios web que utiliza IA para facilitar el desarrollo desde cero.</a:t>
            </a:r>
            <a:endParaRPr lang="en-US" sz="1800" dirty="0">
              <a:effectLst/>
              <a:latin typeface="Times New Roman" panose="02020603050405020304" pitchFamily="18" charset="0"/>
              <a:ea typeface="Times New Roman" panose="02020603050405020304" pitchFamily="18" charset="0"/>
            </a:endParaRPr>
          </a:p>
          <a:p>
            <a:pPr marL="171450" lvl="0" indent="-171450" algn="l" rtl="0">
              <a:spcBef>
                <a:spcPts val="0"/>
              </a:spcBef>
              <a:spcAft>
                <a:spcPts val="0"/>
              </a:spcAft>
              <a:buFontTx/>
              <a:buChar char="-"/>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a:extLst>
            <a:ext uri="{FF2B5EF4-FFF2-40B4-BE49-F238E27FC236}">
              <a16:creationId xmlns:a16="http://schemas.microsoft.com/office/drawing/2014/main" id="{AC34AB6D-B8F4-2FD6-4242-DF3DF022465E}"/>
            </a:ext>
          </a:extLst>
        </p:cNvPr>
        <p:cNvGrpSpPr/>
        <p:nvPr/>
      </p:nvGrpSpPr>
      <p:grpSpPr>
        <a:xfrm>
          <a:off x="0" y="0"/>
          <a:ext cx="0" cy="0"/>
          <a:chOff x="0" y="0"/>
          <a:chExt cx="0" cy="0"/>
        </a:xfrm>
      </p:grpSpPr>
      <p:sp>
        <p:nvSpPr>
          <p:cNvPr id="784" name="Google Shape;784;g1910c9cffe2_0_15:notes">
            <a:extLst>
              <a:ext uri="{FF2B5EF4-FFF2-40B4-BE49-F238E27FC236}">
                <a16:creationId xmlns:a16="http://schemas.microsoft.com/office/drawing/2014/main" id="{116C5467-3884-C017-8724-E02DB4ED8E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910c9cffe2_0_15:notes">
            <a:extLst>
              <a:ext uri="{FF2B5EF4-FFF2-40B4-BE49-F238E27FC236}">
                <a16:creationId xmlns:a16="http://schemas.microsoft.com/office/drawing/2014/main" id="{CE83BE19-EF85-88A7-2894-CA981F00E0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s-CR" sz="1800" b="1" kern="0" dirty="0" err="1">
                <a:effectLst/>
                <a:latin typeface="Calibri Light" panose="020F0302020204030204" pitchFamily="34" charset="0"/>
                <a:ea typeface="Times New Roman" panose="02020603050405020304" pitchFamily="18" charset="0"/>
              </a:rPr>
              <a:t>CodiumAI</a:t>
            </a:r>
            <a:r>
              <a:rPr lang="es-CR" sz="1800" kern="0" dirty="0">
                <a:effectLst/>
                <a:latin typeface="Calibri Light" panose="020F0302020204030204" pitchFamily="34" charset="0"/>
                <a:ea typeface="Times New Roman" panose="02020603050405020304" pitchFamily="18" charset="0"/>
              </a:rPr>
              <a:t>, que utiliza IA para analizar el código y detectar errores o "bugs" que podrían pasar desapercibidos. </a:t>
            </a:r>
          </a:p>
          <a:p>
            <a:pPr marL="285750" lvl="0" indent="-285750" algn="l" rtl="0">
              <a:spcBef>
                <a:spcPts val="0"/>
              </a:spcBef>
              <a:spcAft>
                <a:spcPts val="0"/>
              </a:spcAft>
              <a:buFontTx/>
              <a:buChar char="-"/>
            </a:pPr>
            <a:r>
              <a:rPr lang="es-CR" sz="1800" kern="0" dirty="0">
                <a:effectLst/>
                <a:latin typeface="Calibri Light" panose="020F0302020204030204" pitchFamily="34" charset="0"/>
              </a:rPr>
              <a:t> </a:t>
            </a:r>
            <a:r>
              <a:rPr lang="es-CR" sz="1800" b="1" kern="0" dirty="0">
                <a:effectLst/>
                <a:latin typeface="Calibri Light" panose="020F0302020204030204" pitchFamily="34" charset="0"/>
                <a:ea typeface="Times New Roman" panose="02020603050405020304" pitchFamily="18" charset="0"/>
              </a:rPr>
              <a:t>GitHub </a:t>
            </a:r>
            <a:r>
              <a:rPr lang="es-CR" sz="1800" b="1" kern="0" dirty="0" err="1">
                <a:effectLst/>
                <a:latin typeface="Calibri Light" panose="020F0302020204030204" pitchFamily="34" charset="0"/>
                <a:ea typeface="Times New Roman" panose="02020603050405020304" pitchFamily="18" charset="0"/>
              </a:rPr>
              <a:t>Copilot</a:t>
            </a:r>
            <a:r>
              <a:rPr lang="es-CR" sz="1800" kern="0" dirty="0">
                <a:effectLst/>
                <a:latin typeface="Calibri Light" panose="020F0302020204030204" pitchFamily="34" charset="0"/>
                <a:ea typeface="Times New Roman" panose="02020603050405020304" pitchFamily="18" charset="0"/>
              </a:rPr>
              <a:t> se integra con el entorno de desarrollo para asistir al usuario mientras escribe código hacen sugerencias y ayudando a corregir posibles errores en tiempo real.</a:t>
            </a:r>
            <a:r>
              <a:rPr lang="en-CR" dirty="0">
                <a:effectLst/>
              </a:rPr>
              <a:t> </a:t>
            </a:r>
            <a:endParaRPr dirty="0"/>
          </a:p>
        </p:txBody>
      </p:sp>
    </p:spTree>
    <p:extLst>
      <p:ext uri="{BB962C8B-B14F-4D97-AF65-F5344CB8AC3E}">
        <p14:creationId xmlns:p14="http://schemas.microsoft.com/office/powerpoint/2010/main" val="24507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a:extLst>
            <a:ext uri="{FF2B5EF4-FFF2-40B4-BE49-F238E27FC236}">
              <a16:creationId xmlns:a16="http://schemas.microsoft.com/office/drawing/2014/main" id="{D7B448C2-97EE-B262-40C6-6A204C09B3C5}"/>
            </a:ext>
          </a:extLst>
        </p:cNvPr>
        <p:cNvGrpSpPr/>
        <p:nvPr/>
      </p:nvGrpSpPr>
      <p:grpSpPr>
        <a:xfrm>
          <a:off x="0" y="0"/>
          <a:ext cx="0" cy="0"/>
          <a:chOff x="0" y="0"/>
          <a:chExt cx="0" cy="0"/>
        </a:xfrm>
      </p:grpSpPr>
      <p:sp>
        <p:nvSpPr>
          <p:cNvPr id="765" name="Google Shape;765;g1910c9cffe2_0_69:notes">
            <a:extLst>
              <a:ext uri="{FF2B5EF4-FFF2-40B4-BE49-F238E27FC236}">
                <a16:creationId xmlns:a16="http://schemas.microsoft.com/office/drawing/2014/main" id="{8DFDD0BB-7251-F5E0-84A7-1EBB61ADAC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910c9cffe2_0_69:notes">
            <a:extLst>
              <a:ext uri="{FF2B5EF4-FFF2-40B4-BE49-F238E27FC236}">
                <a16:creationId xmlns:a16="http://schemas.microsoft.com/office/drawing/2014/main" id="{8335341F-6AF1-B449-2C33-2BE187F460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s-CR" sz="1800" b="1" kern="0" dirty="0" err="1">
                <a:effectLst/>
                <a:latin typeface="Calibri Light" panose="020F0302020204030204" pitchFamily="34" charset="0"/>
                <a:ea typeface="Times New Roman" panose="02020603050405020304" pitchFamily="18" charset="0"/>
              </a:rPr>
              <a:t>Kraftful</a:t>
            </a:r>
            <a:r>
              <a:rPr lang="es-CR" sz="1800" kern="0" dirty="0">
                <a:effectLst/>
                <a:latin typeface="Calibri Light" panose="020F0302020204030204" pitchFamily="34" charset="0"/>
                <a:ea typeface="Times New Roman" panose="02020603050405020304" pitchFamily="18" charset="0"/>
              </a:rPr>
              <a:t> permiten analizar los datos de uso de aplicaciones y proporcionar información concreta para tomar decisiones informadas en el diseño de productos digitales. </a:t>
            </a:r>
            <a:endParaRPr lang="es-CR" sz="1800" dirty="0">
              <a:effectLst/>
              <a:latin typeface="Calibri Light" panose="020F0302020204030204" pitchFamily="34"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800" dirty="0" err="1">
                <a:effectLst/>
                <a:latin typeface="Times New Roman" panose="02020603050405020304" pitchFamily="18" charset="0"/>
                <a:ea typeface="Times New Roman" panose="02020603050405020304" pitchFamily="18" charset="0"/>
              </a:rPr>
              <a:t>QoQo</a:t>
            </a:r>
            <a:r>
              <a:rPr lang="en-US" sz="1800" dirty="0">
                <a:effectLst/>
                <a:latin typeface="Times New Roman" panose="02020603050405020304" pitchFamily="18" charset="0"/>
                <a:ea typeface="Times New Roman" panose="02020603050405020304" pitchFamily="18" charset="0"/>
              </a:rPr>
              <a:t> Ai</a:t>
            </a: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800" dirty="0">
                <a:effectLst/>
                <a:latin typeface="Times New Roman" panose="02020603050405020304" pitchFamily="18" charset="0"/>
                <a:ea typeface="Times New Roman" panose="02020603050405020304" pitchFamily="18" charset="0"/>
              </a:rPr>
              <a:t>Hablar de </a:t>
            </a:r>
            <a:r>
              <a:rPr lang="en-US" sz="1800" dirty="0" err="1">
                <a:effectLst/>
                <a:latin typeface="Times New Roman" panose="02020603050405020304" pitchFamily="18" charset="0"/>
                <a:ea typeface="Times New Roman" panose="02020603050405020304" pitchFamily="18" charset="0"/>
              </a:rPr>
              <a:t>equipos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grandes</a:t>
            </a:r>
            <a:r>
              <a:rPr lang="en-US" sz="1800" dirty="0">
                <a:effectLst/>
                <a:latin typeface="Times New Roman" panose="02020603050405020304" pitchFamily="18" charset="0"/>
                <a:ea typeface="Times New Roman" panose="02020603050405020304" pitchFamily="18" charset="0"/>
              </a:rPr>
              <a:t> se </a:t>
            </a:r>
            <a:r>
              <a:rPr lang="en-US" sz="1800" dirty="0" err="1">
                <a:effectLst/>
                <a:latin typeface="Times New Roman" panose="02020603050405020304" pitchFamily="18" charset="0"/>
                <a:ea typeface="Times New Roman" panose="02020603050405020304" pitchFamily="18" charset="0"/>
              </a:rPr>
              <a:t>pueden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sustituir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por</a:t>
            </a:r>
            <a:r>
              <a:rPr lang="en-US" sz="1800" dirty="0">
                <a:effectLst/>
                <a:latin typeface="Times New Roman" panose="02020603050405020304" pitchFamily="18" charset="0"/>
                <a:ea typeface="Times New Roman" panose="02020603050405020304" pitchFamily="18" charset="0"/>
              </a:rPr>
              <a:t> la Ai</a:t>
            </a:r>
            <a:endParaRPr lang="en-C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6949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a:extLst>
            <a:ext uri="{FF2B5EF4-FFF2-40B4-BE49-F238E27FC236}">
              <a16:creationId xmlns:a16="http://schemas.microsoft.com/office/drawing/2014/main" id="{798E8A2E-48F1-DA66-321A-FF6602A90171}"/>
            </a:ext>
          </a:extLst>
        </p:cNvPr>
        <p:cNvGrpSpPr/>
        <p:nvPr/>
      </p:nvGrpSpPr>
      <p:grpSpPr>
        <a:xfrm>
          <a:off x="0" y="0"/>
          <a:ext cx="0" cy="0"/>
          <a:chOff x="0" y="0"/>
          <a:chExt cx="0" cy="0"/>
        </a:xfrm>
      </p:grpSpPr>
      <p:sp>
        <p:nvSpPr>
          <p:cNvPr id="765" name="Google Shape;765;g1910c9cffe2_0_69:notes">
            <a:extLst>
              <a:ext uri="{FF2B5EF4-FFF2-40B4-BE49-F238E27FC236}">
                <a16:creationId xmlns:a16="http://schemas.microsoft.com/office/drawing/2014/main" id="{F2522AC3-2FAE-4D5E-6C61-6D48DCEEA7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910c9cffe2_0_69:notes">
            <a:extLst>
              <a:ext uri="{FF2B5EF4-FFF2-40B4-BE49-F238E27FC236}">
                <a16:creationId xmlns:a16="http://schemas.microsoft.com/office/drawing/2014/main" id="{AC34B382-73E5-D009-E9E1-0458CE2108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s-CR" sz="1800" b="1" kern="0" dirty="0" err="1">
                <a:effectLst/>
                <a:latin typeface="Calibri Light" panose="020F0302020204030204" pitchFamily="34" charset="0"/>
                <a:ea typeface="Times New Roman" panose="02020603050405020304" pitchFamily="18" charset="0"/>
              </a:rPr>
              <a:t>Freehand</a:t>
            </a:r>
            <a:r>
              <a:rPr lang="es-CR" sz="1800" b="1" kern="0" dirty="0">
                <a:effectLst/>
                <a:latin typeface="Calibri Light" panose="020F0302020204030204" pitchFamily="34" charset="0"/>
                <a:ea typeface="Times New Roman" panose="02020603050405020304" pitchFamily="18" charset="0"/>
              </a:rPr>
              <a:t> </a:t>
            </a:r>
            <a:r>
              <a:rPr lang="es-CR" sz="1800" b="1" kern="0" dirty="0" err="1">
                <a:effectLst/>
                <a:latin typeface="Calibri Light" panose="020F0302020204030204" pitchFamily="34" charset="0"/>
                <a:ea typeface="Times New Roman" panose="02020603050405020304" pitchFamily="18" charset="0"/>
              </a:rPr>
              <a:t>by</a:t>
            </a:r>
            <a:r>
              <a:rPr lang="es-CR" sz="1800" b="1" kern="0" dirty="0">
                <a:effectLst/>
                <a:latin typeface="Calibri Light" panose="020F0302020204030204" pitchFamily="34" charset="0"/>
                <a:ea typeface="Times New Roman" panose="02020603050405020304" pitchFamily="18" charset="0"/>
              </a:rPr>
              <a:t> </a:t>
            </a:r>
            <a:r>
              <a:rPr lang="es-CR" sz="1800" b="1" kern="0" dirty="0" err="1">
                <a:effectLst/>
                <a:latin typeface="Calibri Light" panose="020F0302020204030204" pitchFamily="34" charset="0"/>
                <a:ea typeface="Times New Roman" panose="02020603050405020304" pitchFamily="18" charset="0"/>
              </a:rPr>
              <a:t>InVision</a:t>
            </a:r>
            <a:r>
              <a:rPr lang="es-CR" sz="1800" kern="0" dirty="0">
                <a:effectLst/>
                <a:latin typeface="Calibri Light" panose="020F0302020204030204" pitchFamily="34" charset="0"/>
                <a:ea typeface="Times New Roman" panose="02020603050405020304" pitchFamily="18" charset="0"/>
              </a:rPr>
              <a:t>, que usa inteligencia artificial para proporcionar retroalimentación en tiempo real sobre los proyectos, lo que optimiza el desarrollo desde las primeras etapas.</a:t>
            </a:r>
            <a:r>
              <a:rPr lang="en-CR" sz="3200" dirty="0">
                <a:effectLst/>
              </a:rPr>
              <a:t> </a:t>
            </a:r>
            <a:r>
              <a:rPr lang="en-US" sz="4800" b="0" i="0" dirty="0">
                <a:effectLst/>
                <a:latin typeface="Arial" panose="020B0604020202020204" pitchFamily="34" charset="0"/>
              </a:rPr>
              <a:t> </a:t>
            </a:r>
            <a:r>
              <a:rPr lang="en-US" sz="4800" b="0" i="0" dirty="0">
                <a:solidFill>
                  <a:srgbClr val="BFBFBF"/>
                </a:solidFill>
                <a:effectLst/>
                <a:latin typeface="Arial" panose="020B0604020202020204" pitchFamily="34" charset="0"/>
              </a:rPr>
              <a:t>Use Freehand AI to </a:t>
            </a:r>
            <a:r>
              <a:rPr lang="en-US" sz="4800" b="1" i="0" dirty="0">
                <a:solidFill>
                  <a:srgbClr val="BFBFBF"/>
                </a:solidFill>
                <a:effectLst/>
                <a:latin typeface="Arial" panose="020B0604020202020204" pitchFamily="34" charset="0"/>
              </a:rPr>
              <a:t>synthesize brainstorms, generate tasks, write product briefs, and more</a:t>
            </a:r>
            <a:r>
              <a:rPr lang="en-US" sz="4800" b="0" i="0" dirty="0">
                <a:solidFill>
                  <a:srgbClr val="BFBFBF"/>
                </a:solidFill>
                <a:effectLst/>
                <a:latin typeface="Arial" panose="020B0604020202020204" pitchFamily="34" charset="0"/>
              </a:rPr>
              <a:t>.</a:t>
            </a:r>
            <a:endParaRPr lang="es-CR" sz="1800" kern="0" dirty="0">
              <a:effectLst/>
              <a:latin typeface="Calibri Light" panose="020F030202020403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s-CR" sz="1800" b="1" kern="0" dirty="0" err="1">
                <a:effectLst/>
                <a:latin typeface="Calibri Light" panose="020F0302020204030204" pitchFamily="34" charset="0"/>
                <a:ea typeface="Times New Roman" panose="02020603050405020304" pitchFamily="18" charset="0"/>
              </a:rPr>
              <a:t>UserTesting</a:t>
            </a:r>
            <a:r>
              <a:rPr lang="es-CR" sz="1800" kern="0" dirty="0">
                <a:effectLst/>
                <a:latin typeface="Calibri Light" panose="020F0302020204030204" pitchFamily="34" charset="0"/>
                <a:ea typeface="Times New Roman" panose="02020603050405020304" pitchFamily="18" charset="0"/>
              </a:rPr>
              <a:t> es otra herramienta que incorpora IA para facilitar la realización de pruebas de usabilidad.  </a:t>
            </a:r>
            <a:endParaRPr lang="es-CR" sz="1800" b="1" kern="0" dirty="0">
              <a:effectLst/>
              <a:latin typeface="Calibri Light" panose="020F0302020204030204" pitchFamily="34"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s-CR" sz="1800" b="1" kern="0" dirty="0" err="1">
                <a:effectLst/>
                <a:latin typeface="Calibri Light" panose="020F0302020204030204" pitchFamily="34" charset="0"/>
                <a:ea typeface="Times New Roman" panose="02020603050405020304" pitchFamily="18" charset="0"/>
              </a:rPr>
              <a:t>Synthetic</a:t>
            </a:r>
            <a:r>
              <a:rPr lang="es-CR" sz="1800" b="1" kern="0" dirty="0">
                <a:effectLst/>
                <a:latin typeface="Calibri Light" panose="020F0302020204030204" pitchFamily="34" charset="0"/>
                <a:ea typeface="Times New Roman" panose="02020603050405020304" pitchFamily="18" charset="0"/>
              </a:rPr>
              <a:t> </a:t>
            </a:r>
            <a:r>
              <a:rPr lang="es-CR" sz="1800" b="1" kern="0" dirty="0" err="1">
                <a:effectLst/>
                <a:latin typeface="Calibri Light" panose="020F0302020204030204" pitchFamily="34" charset="0"/>
                <a:ea typeface="Times New Roman" panose="02020603050405020304" pitchFamily="18" charset="0"/>
              </a:rPr>
              <a:t>Users</a:t>
            </a:r>
            <a:r>
              <a:rPr lang="es-CR" sz="1800" kern="0" dirty="0">
                <a:effectLst/>
                <a:latin typeface="Calibri Light" panose="020F0302020204030204" pitchFamily="34" charset="0"/>
                <a:ea typeface="Times New Roman" panose="02020603050405020304" pitchFamily="18" charset="0"/>
              </a:rPr>
              <a:t>, que emplea IA para generar usuarios artificiales. Estos pueden ser utilizados en pruebas de usabilidad y otros estudios, simulando comportamientos reales en situaciones controladas.</a:t>
            </a: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endParaRPr lang="es-CR" sz="1800" kern="0" dirty="0">
              <a:effectLst/>
              <a:latin typeface="Calibri Light" panose="020F0302020204030204" pitchFamily="34"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s-CR" sz="1800" kern="0" dirty="0">
                <a:effectLst/>
                <a:latin typeface="Calibri Light" panose="020F0302020204030204" pitchFamily="34" charset="0"/>
                <a:ea typeface="Times New Roman" panose="02020603050405020304" pitchFamily="18" charset="0"/>
              </a:rPr>
              <a:t>la adopción de la inteligencia artificial en el diseño de UX no solo mejora la eficiencia del proceso, sino que también proporciona una ventaja competitiva al permitir crear experiencias más personalizadas y efectivas. </a:t>
            </a:r>
            <a:endParaRPr lang="es-CR" sz="1800" dirty="0">
              <a:effectLst/>
              <a:latin typeface="Calibri Light" panose="020F0302020204030204" pitchFamily="34" charset="0"/>
              <a:ea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endParaRPr lang="en-C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22016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a:extLst>
            <a:ext uri="{FF2B5EF4-FFF2-40B4-BE49-F238E27FC236}">
              <a16:creationId xmlns:a16="http://schemas.microsoft.com/office/drawing/2014/main" id="{6ED727FC-AABB-B23B-D615-B5DF1A2700D8}"/>
            </a:ext>
          </a:extLst>
        </p:cNvPr>
        <p:cNvGrpSpPr/>
        <p:nvPr/>
      </p:nvGrpSpPr>
      <p:grpSpPr>
        <a:xfrm>
          <a:off x="0" y="0"/>
          <a:ext cx="0" cy="0"/>
          <a:chOff x="0" y="0"/>
          <a:chExt cx="0" cy="0"/>
        </a:xfrm>
      </p:grpSpPr>
      <p:sp>
        <p:nvSpPr>
          <p:cNvPr id="775" name="Google Shape;775;g1910c9cffe2_0_56:notes">
            <a:extLst>
              <a:ext uri="{FF2B5EF4-FFF2-40B4-BE49-F238E27FC236}">
                <a16:creationId xmlns:a16="http://schemas.microsoft.com/office/drawing/2014/main" id="{476C5D05-AAA3-657B-69AF-8047B779C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910c9cffe2_0_56:notes">
            <a:extLst>
              <a:ext uri="{FF2B5EF4-FFF2-40B4-BE49-F238E27FC236}">
                <a16:creationId xmlns:a16="http://schemas.microsoft.com/office/drawing/2014/main" id="{70929EF8-AFD3-AD8F-43E2-6BDA0288E1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s-CR" sz="1800" kern="0" dirty="0">
                <a:effectLst/>
                <a:latin typeface="Calibri Light" panose="020F0302020204030204" pitchFamily="34" charset="0"/>
                <a:ea typeface="Times New Roman" panose="02020603050405020304" pitchFamily="18" charset="0"/>
              </a:rPr>
              <a:t>La inteligencia artificial ha revolucionado la accesibilidad en el diseño web, con la creación de sitios más inclusivos y adaptados a las necesidades de todos los usuarios, incluidas las personas con discapacidades. </a:t>
            </a:r>
          </a:p>
          <a:p>
            <a:pPr marL="285750" lvl="0" indent="-285750" algn="l" rtl="0">
              <a:spcBef>
                <a:spcPts val="0"/>
              </a:spcBef>
              <a:spcAft>
                <a:spcPts val="0"/>
              </a:spcAft>
              <a:buFontTx/>
              <a:buChar char="-"/>
            </a:pPr>
            <a:endParaRPr lang="es-CR" sz="1800" kern="0" dirty="0">
              <a:effectLst/>
              <a:latin typeface="Calibri Light" panose="020F0302020204030204" pitchFamily="34" charset="0"/>
              <a:ea typeface="Times New Roman" panose="02020603050405020304" pitchFamily="18" charset="0"/>
            </a:endParaRPr>
          </a:p>
          <a:p>
            <a:pPr marL="171450" lvl="0" indent="-171450" algn="l" rtl="0">
              <a:spcBef>
                <a:spcPts val="0"/>
              </a:spcBef>
              <a:spcAft>
                <a:spcPts val="0"/>
              </a:spcAft>
              <a:buFontTx/>
              <a:buChar char="-"/>
            </a:pPr>
            <a:r>
              <a:rPr lang="es-CR" sz="1800" b="1" i="1" kern="0" dirty="0" err="1">
                <a:effectLst/>
                <a:latin typeface="Calibri Light" panose="020F0302020204030204" pitchFamily="34" charset="0"/>
                <a:ea typeface="Times New Roman" panose="02020603050405020304" pitchFamily="18" charset="0"/>
              </a:rPr>
              <a:t>inSuit</a:t>
            </a:r>
            <a:r>
              <a:rPr lang="es-CR" sz="1800" kern="0" dirty="0">
                <a:effectLst/>
                <a:latin typeface="Calibri Light" panose="020F0302020204030204" pitchFamily="34" charset="0"/>
                <a:ea typeface="Times New Roman" panose="02020603050405020304" pitchFamily="18" charset="0"/>
              </a:rPr>
              <a:t>, que permiten integrar funciones que convierten sitios web en espacios accesibles para personas con discapacidades visuales, auditivas, motrices y cognitivas. </a:t>
            </a:r>
          </a:p>
          <a:p>
            <a:pPr marL="171450" lvl="0" indent="-171450" algn="l" rtl="0">
              <a:spcBef>
                <a:spcPts val="0"/>
              </a:spcBef>
              <a:spcAft>
                <a:spcPts val="0"/>
              </a:spcAft>
              <a:buFontTx/>
              <a:buChar char="-"/>
            </a:pPr>
            <a:r>
              <a:rPr lang="es-CR" sz="1800" kern="0" dirty="0">
                <a:effectLst/>
                <a:latin typeface="Calibri Light" panose="020F0302020204030204" pitchFamily="34" charset="0"/>
                <a:ea typeface="Times New Roman" panose="02020603050405020304" pitchFamily="18" charset="0"/>
              </a:rPr>
              <a:t>También existen herramientas que analizan comportamientos que detectan barreras de </a:t>
            </a:r>
            <a:r>
              <a:rPr lang="es-CR" sz="1800" kern="0" dirty="0" err="1">
                <a:effectLst/>
                <a:latin typeface="Calibri Light" panose="020F0302020204030204" pitchFamily="34" charset="0"/>
                <a:ea typeface="Times New Roman" panose="02020603050405020304" pitchFamily="18" charset="0"/>
              </a:rPr>
              <a:t>accesibilidas</a:t>
            </a:r>
            <a:r>
              <a:rPr lang="es-CR" sz="1800" kern="0" dirty="0">
                <a:effectLst/>
                <a:latin typeface="Calibri Light" panose="020F0302020204030204" pitchFamily="34" charset="0"/>
                <a:ea typeface="Times New Roman" panose="02020603050405020304" pitchFamily="18" charset="0"/>
              </a:rPr>
              <a:t> y ajusta </a:t>
            </a:r>
            <a:r>
              <a:rPr lang="es-CR" sz="1800" kern="0" dirty="0" err="1">
                <a:effectLst/>
                <a:latin typeface="Calibri Light" panose="020F0302020204030204" pitchFamily="34" charset="0"/>
                <a:ea typeface="Times New Roman" panose="02020603050405020304" pitchFamily="18" charset="0"/>
              </a:rPr>
              <a:t>contastes</a:t>
            </a:r>
            <a:r>
              <a:rPr lang="es-CR" sz="1800" kern="0" dirty="0">
                <a:effectLst/>
                <a:latin typeface="Calibri Light" panose="020F0302020204030204" pitchFamily="34" charset="0"/>
                <a:ea typeface="Times New Roman" panose="02020603050405020304" pitchFamily="18" charset="0"/>
              </a:rPr>
              <a:t> de colores, tamaños d texto y el mismo contenido</a:t>
            </a:r>
          </a:p>
          <a:p>
            <a:pPr marL="171450" lvl="0" indent="-171450" algn="l" rtl="0">
              <a:spcBef>
                <a:spcPts val="0"/>
              </a:spcBef>
              <a:spcAft>
                <a:spcPts val="0"/>
              </a:spcAft>
              <a:buFontTx/>
              <a:buChar char="-"/>
            </a:pPr>
            <a:r>
              <a:rPr lang="es-CR" sz="1800" kern="0" dirty="0">
                <a:effectLst/>
                <a:latin typeface="Calibri Light" panose="020F0302020204030204" pitchFamily="34" charset="0"/>
                <a:ea typeface="Times New Roman" panose="02020603050405020304" pitchFamily="18" charset="0"/>
              </a:rPr>
              <a:t>Chat </a:t>
            </a:r>
            <a:r>
              <a:rPr lang="es-CR" sz="1800" kern="0" dirty="0" err="1">
                <a:effectLst/>
                <a:latin typeface="Calibri Light" panose="020F0302020204030204" pitchFamily="34" charset="0"/>
                <a:ea typeface="Times New Roman" panose="02020603050405020304" pitchFamily="18" charset="0"/>
              </a:rPr>
              <a:t>bots</a:t>
            </a:r>
            <a:r>
              <a:rPr lang="es-CR" sz="1800" kern="0" dirty="0">
                <a:effectLst/>
                <a:latin typeface="Calibri Light" panose="020F0302020204030204" pitchFamily="34" charset="0"/>
                <a:ea typeface="Times New Roman" panose="02020603050405020304" pitchFamily="18" charset="0"/>
              </a:rPr>
              <a:t> </a:t>
            </a:r>
          </a:p>
          <a:p>
            <a:pPr marL="171450" lvl="0" indent="-171450" algn="l" rtl="0">
              <a:spcBef>
                <a:spcPts val="0"/>
              </a:spcBef>
              <a:spcAft>
                <a:spcPts val="0"/>
              </a:spcAft>
              <a:buFontTx/>
              <a:buChar char="-"/>
            </a:pPr>
            <a:endParaRPr lang="es-CR" sz="1800" dirty="0">
              <a:effectLst/>
              <a:latin typeface="Calibri Light" panose="020F0302020204030204" pitchFamily="34" charset="0"/>
              <a:ea typeface="Times New Roman" panose="02020603050405020304" pitchFamily="18" charset="0"/>
            </a:endParaRPr>
          </a:p>
          <a:p>
            <a:pPr marL="171450" lvl="0" indent="-171450" algn="l" rtl="0">
              <a:spcBef>
                <a:spcPts val="0"/>
              </a:spcBef>
              <a:spcAft>
                <a:spcPts val="0"/>
              </a:spcAft>
              <a:buFontTx/>
              <a:buChar char="-"/>
            </a:pPr>
            <a:r>
              <a:rPr lang="es-CR" sz="1800" dirty="0">
                <a:effectLst/>
                <a:latin typeface="Calibri Light" panose="020F0302020204030204" pitchFamily="34" charset="0"/>
                <a:ea typeface="Times New Roman" panose="02020603050405020304" pitchFamily="18" charset="0"/>
              </a:rPr>
              <a:t>los estándares internacionales de diseño inclusivo </a:t>
            </a:r>
          </a:p>
          <a:p>
            <a:pPr marL="171450" lvl="0" indent="-171450" algn="l" rtl="0">
              <a:spcBef>
                <a:spcPts val="0"/>
              </a:spcBef>
              <a:spcAft>
                <a:spcPts val="0"/>
              </a:spcAft>
              <a:buFontTx/>
              <a:buChar char="-"/>
            </a:pPr>
            <a:r>
              <a:rPr lang="es-CR" sz="1800" dirty="0">
                <a:effectLst/>
                <a:latin typeface="Calibri Light" panose="020F0302020204030204" pitchFamily="34" charset="0"/>
                <a:ea typeface="Times New Roman" panose="02020603050405020304" pitchFamily="18" charset="0"/>
              </a:rPr>
              <a:t>herramientas que ayudan a los desarrolladores identificar problemas de accesibilidad mediante simulaciones, asegurando que sus sitios cumplan con. </a:t>
            </a:r>
          </a:p>
          <a:p>
            <a:pPr marL="171450" lvl="0" indent="-171450" algn="l" rtl="0">
              <a:spcBef>
                <a:spcPts val="0"/>
              </a:spcBef>
              <a:spcAft>
                <a:spcPts val="0"/>
              </a:spcAft>
              <a:buFontTx/>
              <a:buChar char="-"/>
            </a:pPr>
            <a:r>
              <a:rPr lang="es-CR" sz="1800" dirty="0">
                <a:effectLst/>
                <a:latin typeface="Calibri Light" panose="020F0302020204030204" pitchFamily="34" charset="0"/>
                <a:ea typeface="Times New Roman" panose="02020603050405020304" pitchFamily="18" charset="0"/>
              </a:rPr>
              <a:t>No solo optimizan la experiencia del usuario, sino que también refuerzan el compromiso de las empresas con la inclusión, mejorando su reputación y alcance.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s-CR" sz="1800" kern="0" dirty="0">
                <a:effectLst/>
                <a:latin typeface="Calibri Light" panose="020F0302020204030204" pitchFamily="34" charset="0"/>
                <a:ea typeface="Times New Roman" panose="02020603050405020304" pitchFamily="18" charset="0"/>
              </a:rPr>
              <a:t>las soluciones basadas en IA no solo benefician a las personas con discapacidades; también son una inversión estratégica para empresas y organizaciones. Un sitio accesible no solo cumple con regulaciones legales, sino que también amplía su audiencia.</a:t>
            </a:r>
            <a:r>
              <a:rPr lang="en-CR" sz="3200" dirty="0">
                <a:effectLst/>
              </a:rPr>
              <a:t> </a:t>
            </a:r>
            <a:endParaRPr lang="en-US" sz="3200" dirty="0">
              <a:effectLs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3200" dirty="0">
              <a:effectLst/>
              <a:latin typeface="Times New Roman" panose="02020603050405020304" pitchFamily="18" charset="0"/>
              <a:ea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3200" dirty="0">
                <a:effectLst/>
                <a:latin typeface="Times New Roman" panose="02020603050405020304" pitchFamily="18" charset="0"/>
                <a:ea typeface="Times New Roman" panose="02020603050405020304" pitchFamily="18" charset="0"/>
              </a:rPr>
              <a:t>-</a:t>
            </a:r>
            <a:r>
              <a:rPr lang="en-US" sz="3200" dirty="0" err="1">
                <a:effectLst/>
                <a:latin typeface="Times New Roman" panose="02020603050405020304" pitchFamily="18" charset="0"/>
                <a:ea typeface="Times New Roman" panose="02020603050405020304" pitchFamily="18" charset="0"/>
              </a:rPr>
              <a:t>Wizzywig</a:t>
            </a:r>
            <a:endParaRPr lang="en-CR" sz="1800" dirty="0">
              <a:effectLst/>
              <a:latin typeface="Times New Roman" panose="02020603050405020304" pitchFamily="18" charset="0"/>
              <a:ea typeface="Times New Roman" panose="02020603050405020304" pitchFamily="18" charset="0"/>
            </a:endParaRP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119275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4292" y="243900"/>
            <a:ext cx="8655872" cy="4652250"/>
            <a:chOff x="244292" y="243900"/>
            <a:chExt cx="8655872" cy="4652250"/>
          </a:xfrm>
        </p:grpSpPr>
        <p:grpSp>
          <p:nvGrpSpPr>
            <p:cNvPr id="10" name="Google Shape;10;p2"/>
            <p:cNvGrpSpPr/>
            <p:nvPr/>
          </p:nvGrpSpPr>
          <p:grpSpPr>
            <a:xfrm>
              <a:off x="6576198" y="243900"/>
              <a:ext cx="2323966" cy="74400"/>
              <a:chOff x="6549300" y="620875"/>
              <a:chExt cx="2490320" cy="74400"/>
            </a:xfrm>
          </p:grpSpPr>
          <p:sp>
            <p:nvSpPr>
              <p:cNvPr id="11" name="Google Shape;11;p2"/>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2" name="Google Shape;12;p2"/>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3" name="Google Shape;13;p2"/>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4" name="Google Shape;14;p2"/>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5" name="Google Shape;15;p2"/>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16" name="Google Shape;16;p2"/>
            <p:cNvGrpSpPr/>
            <p:nvPr/>
          </p:nvGrpSpPr>
          <p:grpSpPr>
            <a:xfrm rot="10800000">
              <a:off x="244292" y="4821750"/>
              <a:ext cx="2323966" cy="74400"/>
              <a:chOff x="6549300" y="620875"/>
              <a:chExt cx="2490320" cy="74400"/>
            </a:xfrm>
          </p:grpSpPr>
          <p:sp>
            <p:nvSpPr>
              <p:cNvPr id="17" name="Google Shape;17;p2"/>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8" name="Google Shape;18;p2"/>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9" name="Google Shape;19;p2"/>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0" name="Google Shape;20;p2"/>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1" name="Google Shape;21;p2"/>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
        <p:nvSpPr>
          <p:cNvPr id="22" name="Google Shape;22;p2"/>
          <p:cNvSpPr txBox="1">
            <a:spLocks noGrp="1"/>
          </p:cNvSpPr>
          <p:nvPr>
            <p:ph type="ctrTitle"/>
          </p:nvPr>
        </p:nvSpPr>
        <p:spPr>
          <a:xfrm>
            <a:off x="655263" y="850175"/>
            <a:ext cx="6611100" cy="329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400"/>
            </a:lvl1pPr>
            <a:lvl2pPr lvl="1"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2pPr>
            <a:lvl3pPr lvl="2"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3pPr>
            <a:lvl4pPr lvl="3"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4pPr>
            <a:lvl5pPr lvl="4"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5pPr>
            <a:lvl6pPr lvl="5"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6pPr>
            <a:lvl7pPr lvl="6"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7pPr>
            <a:lvl8pPr lvl="7"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8pPr>
            <a:lvl9pPr lvl="8" algn="ctr">
              <a:spcBef>
                <a:spcPts val="0"/>
              </a:spcBef>
              <a:spcAft>
                <a:spcPts val="0"/>
              </a:spcAft>
              <a:buClr>
                <a:srgbClr val="191919"/>
              </a:buClr>
              <a:buSzPts val="5200"/>
              <a:buFont typeface="IBM Plex Mono"/>
              <a:buNone/>
              <a:defRPr sz="5200">
                <a:solidFill>
                  <a:srgbClr val="191919"/>
                </a:solidFill>
                <a:latin typeface="IBM Plex Mono"/>
                <a:ea typeface="IBM Plex Mono"/>
                <a:cs typeface="IBM Plex Mono"/>
                <a:sym typeface="IBM Plex Mono"/>
              </a:defRPr>
            </a:lvl9pPr>
          </a:lstStyle>
          <a:p>
            <a:endParaRPr/>
          </a:p>
        </p:txBody>
      </p:sp>
      <p:sp>
        <p:nvSpPr>
          <p:cNvPr id="23" name="Google Shape;23;p2"/>
          <p:cNvSpPr txBox="1">
            <a:spLocks noGrp="1"/>
          </p:cNvSpPr>
          <p:nvPr>
            <p:ph type="subTitle" idx="1"/>
          </p:nvPr>
        </p:nvSpPr>
        <p:spPr>
          <a:xfrm>
            <a:off x="4806262" y="3837503"/>
            <a:ext cx="2760000" cy="7665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400">
                <a:solidFill>
                  <a:schemeClr val="dk1"/>
                </a:solidFill>
                <a:latin typeface="Arial" panose="020B0604020202020204" pitchFamily="34" charset="0"/>
                <a:cs typeface="Arial" panose="020B0604020202020204" pitchFamily="34" charset="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03"/>
        <p:cNvGrpSpPr/>
        <p:nvPr/>
      </p:nvGrpSpPr>
      <p:grpSpPr>
        <a:xfrm>
          <a:off x="0" y="0"/>
          <a:ext cx="0" cy="0"/>
          <a:chOff x="0" y="0"/>
          <a:chExt cx="0" cy="0"/>
        </a:xfrm>
      </p:grpSpPr>
      <p:grpSp>
        <p:nvGrpSpPr>
          <p:cNvPr id="404" name="Google Shape;404;p20"/>
          <p:cNvGrpSpPr/>
          <p:nvPr/>
        </p:nvGrpSpPr>
        <p:grpSpPr>
          <a:xfrm>
            <a:off x="174450" y="175638"/>
            <a:ext cx="8795100" cy="4826700"/>
            <a:chOff x="174450" y="176325"/>
            <a:chExt cx="8795100" cy="4826700"/>
          </a:xfrm>
        </p:grpSpPr>
        <p:sp>
          <p:nvSpPr>
            <p:cNvPr id="405" name="Google Shape;405;p20"/>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406" name="Google Shape;406;p20"/>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407" name="Google Shape;40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8" name="Google Shape;408;p20"/>
          <p:cNvSpPr txBox="1">
            <a:spLocks noGrp="1"/>
          </p:cNvSpPr>
          <p:nvPr>
            <p:ph type="subTitle" idx="1"/>
          </p:nvPr>
        </p:nvSpPr>
        <p:spPr>
          <a:xfrm>
            <a:off x="713227" y="2853637"/>
            <a:ext cx="6588300" cy="4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409" name="Google Shape;409;p20"/>
          <p:cNvSpPr txBox="1">
            <a:spLocks noGrp="1"/>
          </p:cNvSpPr>
          <p:nvPr>
            <p:ph type="subTitle" idx="2"/>
          </p:nvPr>
        </p:nvSpPr>
        <p:spPr>
          <a:xfrm>
            <a:off x="713226" y="1650175"/>
            <a:ext cx="6588300" cy="4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410" name="Google Shape;410;p20"/>
          <p:cNvSpPr txBox="1">
            <a:spLocks noGrp="1"/>
          </p:cNvSpPr>
          <p:nvPr>
            <p:ph type="subTitle" idx="3"/>
          </p:nvPr>
        </p:nvSpPr>
        <p:spPr>
          <a:xfrm>
            <a:off x="713226" y="4057100"/>
            <a:ext cx="6588300" cy="47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411" name="Google Shape;411;p20"/>
          <p:cNvSpPr txBox="1">
            <a:spLocks noGrp="1"/>
          </p:cNvSpPr>
          <p:nvPr>
            <p:ph type="subTitle" idx="4"/>
          </p:nvPr>
        </p:nvSpPr>
        <p:spPr>
          <a:xfrm>
            <a:off x="713227" y="2442137"/>
            <a:ext cx="6588300" cy="470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12" name="Google Shape;412;p20"/>
          <p:cNvSpPr txBox="1">
            <a:spLocks noGrp="1"/>
          </p:cNvSpPr>
          <p:nvPr>
            <p:ph type="subTitle" idx="5"/>
          </p:nvPr>
        </p:nvSpPr>
        <p:spPr>
          <a:xfrm>
            <a:off x="713226" y="1238675"/>
            <a:ext cx="6588300" cy="470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413" name="Google Shape;413;p20"/>
          <p:cNvSpPr txBox="1">
            <a:spLocks noGrp="1"/>
          </p:cNvSpPr>
          <p:nvPr>
            <p:ph type="subTitle" idx="6"/>
          </p:nvPr>
        </p:nvSpPr>
        <p:spPr>
          <a:xfrm>
            <a:off x="713225" y="3645600"/>
            <a:ext cx="6588300" cy="470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414" name="Google Shape;414;p20"/>
          <p:cNvGrpSpPr/>
          <p:nvPr/>
        </p:nvGrpSpPr>
        <p:grpSpPr>
          <a:xfrm>
            <a:off x="346058" y="4756047"/>
            <a:ext cx="8447556" cy="74403"/>
            <a:chOff x="346058" y="4756047"/>
            <a:chExt cx="8447556" cy="74403"/>
          </a:xfrm>
        </p:grpSpPr>
        <p:grpSp>
          <p:nvGrpSpPr>
            <p:cNvPr id="415" name="Google Shape;415;p20"/>
            <p:cNvGrpSpPr/>
            <p:nvPr/>
          </p:nvGrpSpPr>
          <p:grpSpPr>
            <a:xfrm rot="10800000" flipH="1">
              <a:off x="6469648" y="4756050"/>
              <a:ext cx="2323966" cy="74400"/>
              <a:chOff x="6549300" y="620875"/>
              <a:chExt cx="2490320" cy="74400"/>
            </a:xfrm>
          </p:grpSpPr>
          <p:sp>
            <p:nvSpPr>
              <p:cNvPr id="416" name="Google Shape;416;p20"/>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417" name="Google Shape;417;p20"/>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418" name="Google Shape;418;p20"/>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419" name="Google Shape;419;p20"/>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420" name="Google Shape;420;p20"/>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421" name="Google Shape;421;p20"/>
            <p:cNvGrpSpPr/>
            <p:nvPr/>
          </p:nvGrpSpPr>
          <p:grpSpPr>
            <a:xfrm rot="10800000">
              <a:off x="346058" y="4756047"/>
              <a:ext cx="2323966" cy="74400"/>
              <a:chOff x="6549300" y="620875"/>
              <a:chExt cx="2490320" cy="74400"/>
            </a:xfrm>
          </p:grpSpPr>
          <p:sp>
            <p:nvSpPr>
              <p:cNvPr id="422" name="Google Shape;422;p20"/>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423" name="Google Shape;423;p20"/>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424" name="Google Shape;424;p20"/>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425" name="Google Shape;425;p20"/>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426" name="Google Shape;426;p20"/>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3"/>
        <p:cNvGrpSpPr/>
        <p:nvPr/>
      </p:nvGrpSpPr>
      <p:grpSpPr>
        <a:xfrm>
          <a:off x="0" y="0"/>
          <a:ext cx="0" cy="0"/>
          <a:chOff x="0" y="0"/>
          <a:chExt cx="0" cy="0"/>
        </a:xfrm>
      </p:grpSpPr>
      <p:grpSp>
        <p:nvGrpSpPr>
          <p:cNvPr id="504" name="Google Shape;504;p24"/>
          <p:cNvGrpSpPr/>
          <p:nvPr/>
        </p:nvGrpSpPr>
        <p:grpSpPr>
          <a:xfrm>
            <a:off x="174450" y="175638"/>
            <a:ext cx="8795100" cy="4826700"/>
            <a:chOff x="174450" y="176325"/>
            <a:chExt cx="8795100" cy="4826700"/>
          </a:xfrm>
        </p:grpSpPr>
        <p:sp>
          <p:nvSpPr>
            <p:cNvPr id="505" name="Google Shape;505;p24"/>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06" name="Google Shape;506;p24"/>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507" name="Google Shape;507;p24"/>
          <p:cNvGrpSpPr/>
          <p:nvPr/>
        </p:nvGrpSpPr>
        <p:grpSpPr>
          <a:xfrm>
            <a:off x="331175" y="558375"/>
            <a:ext cx="8483700" cy="4045613"/>
            <a:chOff x="331175" y="558375"/>
            <a:chExt cx="8483700" cy="4045613"/>
          </a:xfrm>
        </p:grpSpPr>
        <p:grpSp>
          <p:nvGrpSpPr>
            <p:cNvPr id="508" name="Google Shape;508;p24"/>
            <p:cNvGrpSpPr/>
            <p:nvPr/>
          </p:nvGrpSpPr>
          <p:grpSpPr>
            <a:xfrm>
              <a:off x="331175" y="3552825"/>
              <a:ext cx="920400" cy="1051163"/>
              <a:chOff x="1508750" y="36588"/>
              <a:chExt cx="920400" cy="1051163"/>
            </a:xfrm>
          </p:grpSpPr>
          <p:sp>
            <p:nvSpPr>
              <p:cNvPr id="509" name="Google Shape;509;p24"/>
              <p:cNvSpPr/>
              <p:nvPr/>
            </p:nvSpPr>
            <p:spPr>
              <a:xfrm>
                <a:off x="1508750" y="492250"/>
                <a:ext cx="920400" cy="5955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10" name="Google Shape;510;p24"/>
              <p:cNvSpPr/>
              <p:nvPr/>
            </p:nvSpPr>
            <p:spPr>
              <a:xfrm rot="-2700000">
                <a:off x="1646085" y="170323"/>
                <a:ext cx="645730" cy="645730"/>
              </a:xfrm>
              <a:prstGeom prst="rtTriangle">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511" name="Google Shape;511;p24"/>
            <p:cNvGrpSpPr/>
            <p:nvPr/>
          </p:nvGrpSpPr>
          <p:grpSpPr>
            <a:xfrm>
              <a:off x="8131175" y="558375"/>
              <a:ext cx="683700" cy="1137000"/>
              <a:chOff x="-1144200" y="2928625"/>
              <a:chExt cx="683700" cy="1137000"/>
            </a:xfrm>
          </p:grpSpPr>
          <p:sp>
            <p:nvSpPr>
              <p:cNvPr id="512" name="Google Shape;512;p24"/>
              <p:cNvSpPr/>
              <p:nvPr/>
            </p:nvSpPr>
            <p:spPr>
              <a:xfrm>
                <a:off x="-1144200" y="2928625"/>
                <a:ext cx="683700" cy="11370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13" name="Google Shape;513;p24"/>
              <p:cNvSpPr/>
              <p:nvPr/>
            </p:nvSpPr>
            <p:spPr>
              <a:xfrm>
                <a:off x="-1144200" y="2928625"/>
                <a:ext cx="683700" cy="87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514" name="Google Shape;514;p24"/>
              <p:cNvGrpSpPr/>
              <p:nvPr/>
            </p:nvGrpSpPr>
            <p:grpSpPr>
              <a:xfrm>
                <a:off x="-1080750" y="3107500"/>
                <a:ext cx="556800" cy="752050"/>
                <a:chOff x="-1080750" y="3107500"/>
                <a:chExt cx="556800" cy="752050"/>
              </a:xfrm>
            </p:grpSpPr>
            <p:sp>
              <p:nvSpPr>
                <p:cNvPr id="515" name="Google Shape;515;p24"/>
                <p:cNvSpPr/>
                <p:nvPr/>
              </p:nvSpPr>
              <p:spPr>
                <a:xfrm>
                  <a:off x="-1080750" y="3107500"/>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16" name="Google Shape;516;p24"/>
                <p:cNvSpPr/>
                <p:nvPr/>
              </p:nvSpPr>
              <p:spPr>
                <a:xfrm>
                  <a:off x="-1080750" y="3159418"/>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17" name="Google Shape;517;p24"/>
                <p:cNvSpPr/>
                <p:nvPr/>
              </p:nvSpPr>
              <p:spPr>
                <a:xfrm>
                  <a:off x="-1080750" y="321133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18" name="Google Shape;518;p24"/>
                <p:cNvSpPr/>
                <p:nvPr/>
              </p:nvSpPr>
              <p:spPr>
                <a:xfrm>
                  <a:off x="-1080750" y="3263254"/>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19" name="Google Shape;519;p24"/>
                <p:cNvSpPr/>
                <p:nvPr/>
              </p:nvSpPr>
              <p:spPr>
                <a:xfrm>
                  <a:off x="-1080750" y="331517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0" name="Google Shape;520;p24"/>
                <p:cNvSpPr/>
                <p:nvPr/>
              </p:nvSpPr>
              <p:spPr>
                <a:xfrm>
                  <a:off x="-1080750" y="336708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1" name="Google Shape;521;p24"/>
                <p:cNvSpPr/>
                <p:nvPr/>
              </p:nvSpPr>
              <p:spPr>
                <a:xfrm>
                  <a:off x="-1080750" y="3419007"/>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2" name="Google Shape;522;p24"/>
                <p:cNvSpPr/>
                <p:nvPr/>
              </p:nvSpPr>
              <p:spPr>
                <a:xfrm>
                  <a:off x="-1080750" y="3470925"/>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3" name="Google Shape;523;p24"/>
                <p:cNvSpPr/>
                <p:nvPr/>
              </p:nvSpPr>
              <p:spPr>
                <a:xfrm>
                  <a:off x="-1080750" y="3522843"/>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4" name="Google Shape;524;p24"/>
                <p:cNvSpPr/>
                <p:nvPr/>
              </p:nvSpPr>
              <p:spPr>
                <a:xfrm>
                  <a:off x="-1080750" y="357476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5" name="Google Shape;525;p24"/>
                <p:cNvSpPr/>
                <p:nvPr/>
              </p:nvSpPr>
              <p:spPr>
                <a:xfrm>
                  <a:off x="-1080750" y="362667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6" name="Google Shape;526;p24"/>
                <p:cNvSpPr/>
                <p:nvPr/>
              </p:nvSpPr>
              <p:spPr>
                <a:xfrm>
                  <a:off x="-1080750" y="367859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7" name="Google Shape;527;p24"/>
                <p:cNvSpPr/>
                <p:nvPr/>
              </p:nvSpPr>
              <p:spPr>
                <a:xfrm>
                  <a:off x="-1080750" y="3730514"/>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8" name="Google Shape;528;p24"/>
                <p:cNvSpPr/>
                <p:nvPr/>
              </p:nvSpPr>
              <p:spPr>
                <a:xfrm>
                  <a:off x="-1080750" y="3782432"/>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29" name="Google Shape;529;p24"/>
                <p:cNvSpPr/>
                <p:nvPr/>
              </p:nvSpPr>
              <p:spPr>
                <a:xfrm>
                  <a:off x="-1080750" y="3834350"/>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grpSp>
      <p:grpSp>
        <p:nvGrpSpPr>
          <p:cNvPr id="530" name="Google Shape;530;p24"/>
          <p:cNvGrpSpPr/>
          <p:nvPr/>
        </p:nvGrpSpPr>
        <p:grpSpPr>
          <a:xfrm>
            <a:off x="346058" y="4756047"/>
            <a:ext cx="8447556" cy="74403"/>
            <a:chOff x="346058" y="4756047"/>
            <a:chExt cx="8447556" cy="74403"/>
          </a:xfrm>
        </p:grpSpPr>
        <p:grpSp>
          <p:nvGrpSpPr>
            <p:cNvPr id="531" name="Google Shape;531;p24"/>
            <p:cNvGrpSpPr/>
            <p:nvPr/>
          </p:nvGrpSpPr>
          <p:grpSpPr>
            <a:xfrm rot="10800000" flipH="1">
              <a:off x="6469648" y="4756050"/>
              <a:ext cx="2323966" cy="74400"/>
              <a:chOff x="6549300" y="620875"/>
              <a:chExt cx="2490320" cy="74400"/>
            </a:xfrm>
          </p:grpSpPr>
          <p:sp>
            <p:nvSpPr>
              <p:cNvPr id="532" name="Google Shape;532;p24"/>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33" name="Google Shape;533;p24"/>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34" name="Google Shape;534;p24"/>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35" name="Google Shape;535;p24"/>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36" name="Google Shape;536;p24"/>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537" name="Google Shape;537;p24"/>
            <p:cNvGrpSpPr/>
            <p:nvPr/>
          </p:nvGrpSpPr>
          <p:grpSpPr>
            <a:xfrm rot="10800000">
              <a:off x="346058" y="4756047"/>
              <a:ext cx="2323966" cy="74400"/>
              <a:chOff x="6549300" y="620875"/>
              <a:chExt cx="2490320" cy="74400"/>
            </a:xfrm>
          </p:grpSpPr>
          <p:sp>
            <p:nvSpPr>
              <p:cNvPr id="538" name="Google Shape;538;p24"/>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39" name="Google Shape;539;p24"/>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40" name="Google Shape;540;p24"/>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41" name="Google Shape;541;p24"/>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42" name="Google Shape;542;p24"/>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43"/>
        <p:cNvGrpSpPr/>
        <p:nvPr/>
      </p:nvGrpSpPr>
      <p:grpSpPr>
        <a:xfrm>
          <a:off x="0" y="0"/>
          <a:ext cx="0" cy="0"/>
          <a:chOff x="0" y="0"/>
          <a:chExt cx="0" cy="0"/>
        </a:xfrm>
      </p:grpSpPr>
      <p:grpSp>
        <p:nvGrpSpPr>
          <p:cNvPr id="544" name="Google Shape;544;p25"/>
          <p:cNvGrpSpPr/>
          <p:nvPr/>
        </p:nvGrpSpPr>
        <p:grpSpPr>
          <a:xfrm>
            <a:off x="1331884" y="588337"/>
            <a:ext cx="6480236" cy="3889386"/>
            <a:chOff x="174441" y="-326550"/>
            <a:chExt cx="8795109" cy="3967547"/>
          </a:xfrm>
        </p:grpSpPr>
        <p:sp>
          <p:nvSpPr>
            <p:cNvPr id="545" name="Google Shape;545;p25"/>
            <p:cNvSpPr/>
            <p:nvPr/>
          </p:nvSpPr>
          <p:spPr>
            <a:xfrm>
              <a:off x="174441" y="-163603"/>
              <a:ext cx="8795100" cy="380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46" name="Google Shape;546;p25"/>
            <p:cNvSpPr/>
            <p:nvPr/>
          </p:nvSpPr>
          <p:spPr>
            <a:xfrm>
              <a:off x="174450" y="-3265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547" name="Google Shape;547;p25"/>
          <p:cNvGrpSpPr/>
          <p:nvPr/>
        </p:nvGrpSpPr>
        <p:grpSpPr>
          <a:xfrm>
            <a:off x="448412" y="1052725"/>
            <a:ext cx="8082220" cy="3234675"/>
            <a:chOff x="448412" y="1052725"/>
            <a:chExt cx="8082220" cy="3234675"/>
          </a:xfrm>
        </p:grpSpPr>
        <p:grpSp>
          <p:nvGrpSpPr>
            <p:cNvPr id="548" name="Google Shape;548;p25"/>
            <p:cNvGrpSpPr/>
            <p:nvPr/>
          </p:nvGrpSpPr>
          <p:grpSpPr>
            <a:xfrm>
              <a:off x="448412" y="1052725"/>
              <a:ext cx="2011500" cy="1172100"/>
              <a:chOff x="9312437" y="1665650"/>
              <a:chExt cx="2011500" cy="1172100"/>
            </a:xfrm>
          </p:grpSpPr>
          <p:sp>
            <p:nvSpPr>
              <p:cNvPr id="549" name="Google Shape;549;p25"/>
              <p:cNvSpPr/>
              <p:nvPr/>
            </p:nvSpPr>
            <p:spPr>
              <a:xfrm>
                <a:off x="9312437" y="166565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cxnSp>
            <p:nvCxnSpPr>
              <p:cNvPr id="550" name="Google Shape;550;p25"/>
              <p:cNvCxnSpPr/>
              <p:nvPr/>
            </p:nvCxnSpPr>
            <p:spPr>
              <a:xfrm>
                <a:off x="9312437" y="1788346"/>
                <a:ext cx="2011500" cy="0"/>
              </a:xfrm>
              <a:prstGeom prst="straightConnector1">
                <a:avLst/>
              </a:prstGeom>
              <a:noFill/>
              <a:ln w="9525" cap="flat" cmpd="sng">
                <a:solidFill>
                  <a:schemeClr val="accent2"/>
                </a:solidFill>
                <a:prstDash val="solid"/>
                <a:round/>
                <a:headEnd type="none" w="med" len="med"/>
                <a:tailEnd type="none" w="med" len="med"/>
              </a:ln>
            </p:spPr>
          </p:cxnSp>
          <p:sp>
            <p:nvSpPr>
              <p:cNvPr id="551" name="Google Shape;551;p25"/>
              <p:cNvSpPr/>
              <p:nvPr/>
            </p:nvSpPr>
            <p:spPr>
              <a:xfrm>
                <a:off x="9368075" y="1929625"/>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52" name="Google Shape;552;p25"/>
              <p:cNvSpPr/>
              <p:nvPr/>
            </p:nvSpPr>
            <p:spPr>
              <a:xfrm>
                <a:off x="9368075" y="1979544"/>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53" name="Google Shape;553;p25"/>
              <p:cNvSpPr/>
              <p:nvPr/>
            </p:nvSpPr>
            <p:spPr>
              <a:xfrm>
                <a:off x="9368075" y="2029464"/>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54" name="Google Shape;554;p25"/>
              <p:cNvSpPr/>
              <p:nvPr/>
            </p:nvSpPr>
            <p:spPr>
              <a:xfrm>
                <a:off x="9368075" y="2079383"/>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55" name="Google Shape;555;p25"/>
              <p:cNvSpPr/>
              <p:nvPr/>
            </p:nvSpPr>
            <p:spPr>
              <a:xfrm>
                <a:off x="9368075" y="2129303"/>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56" name="Google Shape;556;p25"/>
              <p:cNvSpPr/>
              <p:nvPr/>
            </p:nvSpPr>
            <p:spPr>
              <a:xfrm>
                <a:off x="9368075" y="2179222"/>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57" name="Google Shape;557;p25"/>
              <p:cNvSpPr/>
              <p:nvPr/>
            </p:nvSpPr>
            <p:spPr>
              <a:xfrm>
                <a:off x="9368075" y="2229142"/>
                <a:ext cx="1897200" cy="25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58" name="Google Shape;558;p25"/>
              <p:cNvSpPr/>
              <p:nvPr/>
            </p:nvSpPr>
            <p:spPr>
              <a:xfrm>
                <a:off x="9368075" y="2279050"/>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559" name="Google Shape;559;p25"/>
              <p:cNvGrpSpPr/>
              <p:nvPr/>
            </p:nvGrpSpPr>
            <p:grpSpPr>
              <a:xfrm>
                <a:off x="9368075" y="2460800"/>
                <a:ext cx="698400" cy="77700"/>
                <a:chOff x="9368075" y="2460800"/>
                <a:chExt cx="698400" cy="77700"/>
              </a:xfrm>
            </p:grpSpPr>
            <p:sp>
              <p:nvSpPr>
                <p:cNvPr id="560" name="Google Shape;560;p25"/>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61" name="Google Shape;561;p25"/>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562" name="Google Shape;562;p25"/>
              <p:cNvSpPr/>
              <p:nvPr/>
            </p:nvSpPr>
            <p:spPr>
              <a:xfrm>
                <a:off x="9368075" y="2328974"/>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63" name="Google Shape;563;p25"/>
              <p:cNvSpPr/>
              <p:nvPr/>
            </p:nvSpPr>
            <p:spPr>
              <a:xfrm>
                <a:off x="9368075" y="2378898"/>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564" name="Google Shape;564;p25"/>
            <p:cNvGrpSpPr/>
            <p:nvPr/>
          </p:nvGrpSpPr>
          <p:grpSpPr>
            <a:xfrm>
              <a:off x="7270325" y="3319600"/>
              <a:ext cx="1260307" cy="967800"/>
              <a:chOff x="9185600" y="1152775"/>
              <a:chExt cx="1260307" cy="967800"/>
            </a:xfrm>
          </p:grpSpPr>
          <p:sp>
            <p:nvSpPr>
              <p:cNvPr id="565" name="Google Shape;565;p25"/>
              <p:cNvSpPr/>
              <p:nvPr/>
            </p:nvSpPr>
            <p:spPr>
              <a:xfrm>
                <a:off x="9185600" y="1152775"/>
                <a:ext cx="1258500" cy="9678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cxnSp>
            <p:nvCxnSpPr>
              <p:cNvPr id="566" name="Google Shape;566;p25"/>
              <p:cNvCxnSpPr/>
              <p:nvPr/>
            </p:nvCxnSpPr>
            <p:spPr>
              <a:xfrm>
                <a:off x="9185607" y="1275471"/>
                <a:ext cx="1260300" cy="0"/>
              </a:xfrm>
              <a:prstGeom prst="straightConnector1">
                <a:avLst/>
              </a:prstGeom>
              <a:noFill/>
              <a:ln w="9525" cap="flat" cmpd="sng">
                <a:solidFill>
                  <a:schemeClr val="accent2"/>
                </a:solidFill>
                <a:prstDash val="solid"/>
                <a:round/>
                <a:headEnd type="none" w="med" len="med"/>
                <a:tailEnd type="none" w="med" len="med"/>
              </a:ln>
            </p:spPr>
          </p:cxnSp>
          <p:grpSp>
            <p:nvGrpSpPr>
              <p:cNvPr id="567" name="Google Shape;567;p25"/>
              <p:cNvGrpSpPr/>
              <p:nvPr/>
            </p:nvGrpSpPr>
            <p:grpSpPr>
              <a:xfrm>
                <a:off x="9272252" y="1332250"/>
                <a:ext cx="1084871" cy="608875"/>
                <a:chOff x="9220470" y="1332238"/>
                <a:chExt cx="1188900" cy="608875"/>
              </a:xfrm>
            </p:grpSpPr>
            <p:sp>
              <p:nvSpPr>
                <p:cNvPr id="568" name="Google Shape;568;p25"/>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69" name="Google Shape;569;p25"/>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70" name="Google Shape;570;p25"/>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71" name="Google Shape;571;p25"/>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72" name="Google Shape;572;p25"/>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73" name="Google Shape;573;p25"/>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74" name="Google Shape;574;p25"/>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75" name="Google Shape;575;p25"/>
                <p:cNvSpPr/>
                <p:nvPr/>
              </p:nvSpPr>
              <p:spPr>
                <a:xfrm>
                  <a:off x="9220470" y="1681663"/>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576" name="Google Shape;576;p25"/>
                <p:cNvGrpSpPr/>
                <p:nvPr/>
              </p:nvGrpSpPr>
              <p:grpSpPr>
                <a:xfrm>
                  <a:off x="9220470" y="1863413"/>
                  <a:ext cx="437617" cy="77700"/>
                  <a:chOff x="9368075" y="2460800"/>
                  <a:chExt cx="698400" cy="77700"/>
                </a:xfrm>
              </p:grpSpPr>
              <p:sp>
                <p:nvSpPr>
                  <p:cNvPr id="577" name="Google Shape;577;p25"/>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78" name="Google Shape;578;p25"/>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579" name="Google Shape;579;p25"/>
                <p:cNvSpPr/>
                <p:nvPr/>
              </p:nvSpPr>
              <p:spPr>
                <a:xfrm>
                  <a:off x="9220470" y="1731586"/>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80" name="Google Shape;580;p25"/>
                <p:cNvSpPr/>
                <p:nvPr/>
              </p:nvSpPr>
              <p:spPr>
                <a:xfrm>
                  <a:off x="9220470" y="1781510"/>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grpSp>
      <p:grpSp>
        <p:nvGrpSpPr>
          <p:cNvPr id="581" name="Google Shape;581;p25"/>
          <p:cNvGrpSpPr/>
          <p:nvPr/>
        </p:nvGrpSpPr>
        <p:grpSpPr>
          <a:xfrm flipH="1">
            <a:off x="244292" y="243900"/>
            <a:ext cx="8655872" cy="4652250"/>
            <a:chOff x="244292" y="243900"/>
            <a:chExt cx="8655872" cy="4652250"/>
          </a:xfrm>
        </p:grpSpPr>
        <p:grpSp>
          <p:nvGrpSpPr>
            <p:cNvPr id="582" name="Google Shape;582;p25"/>
            <p:cNvGrpSpPr/>
            <p:nvPr/>
          </p:nvGrpSpPr>
          <p:grpSpPr>
            <a:xfrm>
              <a:off x="6576198" y="243900"/>
              <a:ext cx="2323966" cy="74400"/>
              <a:chOff x="6549300" y="620875"/>
              <a:chExt cx="2490320" cy="74400"/>
            </a:xfrm>
          </p:grpSpPr>
          <p:sp>
            <p:nvSpPr>
              <p:cNvPr id="583" name="Google Shape;583;p25"/>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84" name="Google Shape;584;p25"/>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85" name="Google Shape;585;p25"/>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86" name="Google Shape;586;p25"/>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87" name="Google Shape;587;p25"/>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588" name="Google Shape;588;p25"/>
            <p:cNvGrpSpPr/>
            <p:nvPr/>
          </p:nvGrpSpPr>
          <p:grpSpPr>
            <a:xfrm rot="10800000">
              <a:off x="244292" y="4821750"/>
              <a:ext cx="2323966" cy="74400"/>
              <a:chOff x="6549300" y="620875"/>
              <a:chExt cx="2490320" cy="74400"/>
            </a:xfrm>
          </p:grpSpPr>
          <p:sp>
            <p:nvSpPr>
              <p:cNvPr id="589" name="Google Shape;589;p25"/>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90" name="Google Shape;590;p25"/>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91" name="Google Shape;591;p25"/>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92" name="Google Shape;592;p25"/>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593" name="Google Shape;593;p25"/>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grpSp>
        <p:nvGrpSpPr>
          <p:cNvPr id="61" name="Google Shape;61;p5"/>
          <p:cNvGrpSpPr/>
          <p:nvPr/>
        </p:nvGrpSpPr>
        <p:grpSpPr>
          <a:xfrm>
            <a:off x="174450" y="175638"/>
            <a:ext cx="8795100" cy="4826700"/>
            <a:chOff x="174450" y="176325"/>
            <a:chExt cx="8795100" cy="4826700"/>
          </a:xfrm>
        </p:grpSpPr>
        <p:sp>
          <p:nvSpPr>
            <p:cNvPr id="62" name="Google Shape;62;p5"/>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3" name="Google Shape;63;p5"/>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64" name="Google Shape;6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5"/>
          <p:cNvSpPr txBox="1">
            <a:spLocks noGrp="1"/>
          </p:cNvSpPr>
          <p:nvPr>
            <p:ph type="subTitle" idx="1"/>
          </p:nvPr>
        </p:nvSpPr>
        <p:spPr>
          <a:xfrm>
            <a:off x="1285425" y="3452175"/>
            <a:ext cx="7145400" cy="80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66" name="Google Shape;66;p5"/>
          <p:cNvSpPr txBox="1">
            <a:spLocks noGrp="1"/>
          </p:cNvSpPr>
          <p:nvPr>
            <p:ph type="subTitle" idx="2"/>
          </p:nvPr>
        </p:nvSpPr>
        <p:spPr>
          <a:xfrm>
            <a:off x="1285425" y="1787325"/>
            <a:ext cx="7145400" cy="80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67" name="Google Shape;67;p5"/>
          <p:cNvSpPr txBox="1">
            <a:spLocks noGrp="1"/>
          </p:cNvSpPr>
          <p:nvPr>
            <p:ph type="subTitle" idx="3"/>
          </p:nvPr>
        </p:nvSpPr>
        <p:spPr>
          <a:xfrm>
            <a:off x="1285488" y="1355725"/>
            <a:ext cx="7145400" cy="48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68" name="Google Shape;68;p5"/>
          <p:cNvSpPr txBox="1">
            <a:spLocks noGrp="1"/>
          </p:cNvSpPr>
          <p:nvPr>
            <p:ph type="subTitle" idx="4"/>
          </p:nvPr>
        </p:nvSpPr>
        <p:spPr>
          <a:xfrm>
            <a:off x="1285435" y="3020575"/>
            <a:ext cx="7145400" cy="485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BM Plex Mono"/>
              <a:buNone/>
              <a:defRPr sz="20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69" name="Google Shape;69;p5"/>
          <p:cNvGrpSpPr/>
          <p:nvPr/>
        </p:nvGrpSpPr>
        <p:grpSpPr>
          <a:xfrm>
            <a:off x="350316" y="556714"/>
            <a:ext cx="8443350" cy="2323966"/>
            <a:chOff x="350316" y="556714"/>
            <a:chExt cx="8443350" cy="2323966"/>
          </a:xfrm>
        </p:grpSpPr>
        <p:grpSp>
          <p:nvGrpSpPr>
            <p:cNvPr id="70" name="Google Shape;70;p5"/>
            <p:cNvGrpSpPr/>
            <p:nvPr/>
          </p:nvGrpSpPr>
          <p:grpSpPr>
            <a:xfrm rot="-5400000">
              <a:off x="-774467" y="1681497"/>
              <a:ext cx="2323966" cy="74400"/>
              <a:chOff x="6549300" y="620875"/>
              <a:chExt cx="2490320" cy="74400"/>
            </a:xfrm>
          </p:grpSpPr>
          <p:sp>
            <p:nvSpPr>
              <p:cNvPr id="71" name="Google Shape;71;p5"/>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72" name="Google Shape;72;p5"/>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73" name="Google Shape;73;p5"/>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74" name="Google Shape;74;p5"/>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75" name="Google Shape;75;p5"/>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76" name="Google Shape;76;p5"/>
            <p:cNvGrpSpPr/>
            <p:nvPr/>
          </p:nvGrpSpPr>
          <p:grpSpPr>
            <a:xfrm rot="-5400000">
              <a:off x="7594483" y="1681497"/>
              <a:ext cx="2323966" cy="74400"/>
              <a:chOff x="6549300" y="620875"/>
              <a:chExt cx="2490320" cy="74400"/>
            </a:xfrm>
          </p:grpSpPr>
          <p:sp>
            <p:nvSpPr>
              <p:cNvPr id="77" name="Google Shape;77;p5"/>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78" name="Google Shape;78;p5"/>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79" name="Google Shape;79;p5"/>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80" name="Google Shape;80;p5"/>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81" name="Google Shape;81;p5"/>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0"/>
        <p:cNvGrpSpPr/>
        <p:nvPr/>
      </p:nvGrpSpPr>
      <p:grpSpPr>
        <a:xfrm>
          <a:off x="0" y="0"/>
          <a:ext cx="0" cy="0"/>
          <a:chOff x="0" y="0"/>
          <a:chExt cx="0" cy="0"/>
        </a:xfrm>
      </p:grpSpPr>
      <p:grpSp>
        <p:nvGrpSpPr>
          <p:cNvPr id="101" name="Google Shape;101;p7"/>
          <p:cNvGrpSpPr/>
          <p:nvPr/>
        </p:nvGrpSpPr>
        <p:grpSpPr>
          <a:xfrm>
            <a:off x="174450" y="175638"/>
            <a:ext cx="8795100" cy="4826700"/>
            <a:chOff x="174450" y="176325"/>
            <a:chExt cx="8795100" cy="4826700"/>
          </a:xfrm>
        </p:grpSpPr>
        <p:sp>
          <p:nvSpPr>
            <p:cNvPr id="102" name="Google Shape;102;p7"/>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03" name="Google Shape;103;p7"/>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104" name="Google Shape;104;p7"/>
          <p:cNvSpPr txBox="1">
            <a:spLocks noGrp="1"/>
          </p:cNvSpPr>
          <p:nvPr>
            <p:ph type="title"/>
          </p:nvPr>
        </p:nvSpPr>
        <p:spPr>
          <a:xfrm>
            <a:off x="713225" y="508374"/>
            <a:ext cx="4294800" cy="1034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7"/>
          <p:cNvSpPr txBox="1">
            <a:spLocks noGrp="1"/>
          </p:cNvSpPr>
          <p:nvPr>
            <p:ph type="subTitle" idx="1"/>
          </p:nvPr>
        </p:nvSpPr>
        <p:spPr>
          <a:xfrm>
            <a:off x="713225" y="1790050"/>
            <a:ext cx="40374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Char char="●"/>
              <a:defRPr>
                <a:latin typeface="Arial" panose="020B0604020202020204" pitchFamily="34" charset="0"/>
                <a:cs typeface="Arial" panose="020B0604020202020204" pitchFamily="34" charset="0"/>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dirty="0"/>
          </a:p>
        </p:txBody>
      </p:sp>
      <p:sp>
        <p:nvSpPr>
          <p:cNvPr id="106" name="Google Shape;106;p7"/>
          <p:cNvSpPr>
            <a:spLocks noGrp="1"/>
          </p:cNvSpPr>
          <p:nvPr>
            <p:ph type="pic" idx="2"/>
          </p:nvPr>
        </p:nvSpPr>
        <p:spPr>
          <a:xfrm flipH="1">
            <a:off x="5765577" y="891550"/>
            <a:ext cx="2499000" cy="3644700"/>
          </a:xfrm>
          <a:prstGeom prst="rect">
            <a:avLst/>
          </a:prstGeom>
          <a:noFill/>
          <a:ln w="9525" cap="flat" cmpd="sng">
            <a:solidFill>
              <a:schemeClr val="accent2"/>
            </a:solidFill>
            <a:prstDash val="solid"/>
            <a:round/>
            <a:headEnd type="none" w="sm" len="sm"/>
            <a:tailEnd type="none" w="sm" len="sm"/>
          </a:ln>
        </p:spPr>
      </p:sp>
      <p:grpSp>
        <p:nvGrpSpPr>
          <p:cNvPr id="107" name="Google Shape;107;p7"/>
          <p:cNvGrpSpPr/>
          <p:nvPr/>
        </p:nvGrpSpPr>
        <p:grpSpPr>
          <a:xfrm>
            <a:off x="350316" y="556714"/>
            <a:ext cx="8443350" cy="4285366"/>
            <a:chOff x="350316" y="556714"/>
            <a:chExt cx="8443350" cy="4285366"/>
          </a:xfrm>
        </p:grpSpPr>
        <p:grpSp>
          <p:nvGrpSpPr>
            <p:cNvPr id="108" name="Google Shape;108;p7"/>
            <p:cNvGrpSpPr/>
            <p:nvPr/>
          </p:nvGrpSpPr>
          <p:grpSpPr>
            <a:xfrm rot="-5400000">
              <a:off x="-774467" y="1681497"/>
              <a:ext cx="2323966" cy="74400"/>
              <a:chOff x="6549300" y="620875"/>
              <a:chExt cx="2490320" cy="74400"/>
            </a:xfrm>
          </p:grpSpPr>
          <p:sp>
            <p:nvSpPr>
              <p:cNvPr id="109" name="Google Shape;109;p7"/>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10" name="Google Shape;110;p7"/>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11" name="Google Shape;111;p7"/>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12" name="Google Shape;112;p7"/>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13" name="Google Shape;113;p7"/>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114" name="Google Shape;114;p7"/>
            <p:cNvGrpSpPr/>
            <p:nvPr/>
          </p:nvGrpSpPr>
          <p:grpSpPr>
            <a:xfrm rot="-5400000" flipH="1">
              <a:off x="7594483" y="3642897"/>
              <a:ext cx="2323966" cy="74400"/>
              <a:chOff x="6549300" y="620875"/>
              <a:chExt cx="2490320" cy="74400"/>
            </a:xfrm>
          </p:grpSpPr>
          <p:sp>
            <p:nvSpPr>
              <p:cNvPr id="115" name="Google Shape;115;p7"/>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16" name="Google Shape;116;p7"/>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17" name="Google Shape;117;p7"/>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18" name="Google Shape;118;p7"/>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19" name="Google Shape;119;p7"/>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0"/>
        <p:cNvGrpSpPr/>
        <p:nvPr/>
      </p:nvGrpSpPr>
      <p:grpSpPr>
        <a:xfrm>
          <a:off x="0" y="0"/>
          <a:ext cx="0" cy="0"/>
          <a:chOff x="0" y="0"/>
          <a:chExt cx="0" cy="0"/>
        </a:xfrm>
      </p:grpSpPr>
      <p:grpSp>
        <p:nvGrpSpPr>
          <p:cNvPr id="121" name="Google Shape;121;p8"/>
          <p:cNvGrpSpPr/>
          <p:nvPr/>
        </p:nvGrpSpPr>
        <p:grpSpPr>
          <a:xfrm>
            <a:off x="968495" y="478075"/>
            <a:ext cx="7206712" cy="4187349"/>
            <a:chOff x="174441" y="-326550"/>
            <a:chExt cx="8795109" cy="3967547"/>
          </a:xfrm>
        </p:grpSpPr>
        <p:sp>
          <p:nvSpPr>
            <p:cNvPr id="122" name="Google Shape;122;p8"/>
            <p:cNvSpPr/>
            <p:nvPr/>
          </p:nvSpPr>
          <p:spPr>
            <a:xfrm>
              <a:off x="174441" y="-163603"/>
              <a:ext cx="8795100" cy="380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23" name="Google Shape;123;p8"/>
            <p:cNvSpPr/>
            <p:nvPr/>
          </p:nvSpPr>
          <p:spPr>
            <a:xfrm>
              <a:off x="174450" y="-3265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124" name="Google Shape;124;p8"/>
          <p:cNvSpPr txBox="1">
            <a:spLocks noGrp="1"/>
          </p:cNvSpPr>
          <p:nvPr>
            <p:ph type="title"/>
          </p:nvPr>
        </p:nvSpPr>
        <p:spPr>
          <a:xfrm>
            <a:off x="1787450" y="1307100"/>
            <a:ext cx="5569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25" name="Google Shape;125;p8"/>
          <p:cNvGrpSpPr/>
          <p:nvPr/>
        </p:nvGrpSpPr>
        <p:grpSpPr>
          <a:xfrm flipH="1">
            <a:off x="244292" y="243900"/>
            <a:ext cx="8655872" cy="4652250"/>
            <a:chOff x="244292" y="243900"/>
            <a:chExt cx="8655872" cy="4652250"/>
          </a:xfrm>
        </p:grpSpPr>
        <p:grpSp>
          <p:nvGrpSpPr>
            <p:cNvPr id="126" name="Google Shape;126;p8"/>
            <p:cNvGrpSpPr/>
            <p:nvPr/>
          </p:nvGrpSpPr>
          <p:grpSpPr>
            <a:xfrm>
              <a:off x="6576198" y="243900"/>
              <a:ext cx="2323966" cy="74400"/>
              <a:chOff x="6549300" y="620875"/>
              <a:chExt cx="2490320" cy="74400"/>
            </a:xfrm>
          </p:grpSpPr>
          <p:sp>
            <p:nvSpPr>
              <p:cNvPr id="127" name="Google Shape;127;p8"/>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28" name="Google Shape;128;p8"/>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29" name="Google Shape;129;p8"/>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30" name="Google Shape;130;p8"/>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31" name="Google Shape;131;p8"/>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132" name="Google Shape;132;p8"/>
            <p:cNvGrpSpPr/>
            <p:nvPr/>
          </p:nvGrpSpPr>
          <p:grpSpPr>
            <a:xfrm rot="10800000">
              <a:off x="244292" y="4821750"/>
              <a:ext cx="2323966" cy="74400"/>
              <a:chOff x="6549300" y="620875"/>
              <a:chExt cx="2490320" cy="74400"/>
            </a:xfrm>
          </p:grpSpPr>
          <p:sp>
            <p:nvSpPr>
              <p:cNvPr id="133" name="Google Shape;133;p8"/>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34" name="Google Shape;134;p8"/>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35" name="Google Shape;135;p8"/>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36" name="Google Shape;136;p8"/>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37" name="Google Shape;137;p8"/>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grpSp>
        <p:nvGrpSpPr>
          <p:cNvPr id="138" name="Google Shape;138;p8"/>
          <p:cNvGrpSpPr/>
          <p:nvPr/>
        </p:nvGrpSpPr>
        <p:grpSpPr>
          <a:xfrm>
            <a:off x="438788" y="884818"/>
            <a:ext cx="8266887" cy="3507457"/>
            <a:chOff x="244288" y="884818"/>
            <a:chExt cx="8266887" cy="3507457"/>
          </a:xfrm>
        </p:grpSpPr>
        <p:grpSp>
          <p:nvGrpSpPr>
            <p:cNvPr id="139" name="Google Shape;139;p8"/>
            <p:cNvGrpSpPr/>
            <p:nvPr/>
          </p:nvGrpSpPr>
          <p:grpSpPr>
            <a:xfrm>
              <a:off x="244288" y="884818"/>
              <a:ext cx="1710590" cy="1338104"/>
              <a:chOff x="1168188" y="1230829"/>
              <a:chExt cx="2011512" cy="1573500"/>
            </a:xfrm>
          </p:grpSpPr>
          <p:grpSp>
            <p:nvGrpSpPr>
              <p:cNvPr id="140" name="Google Shape;140;p8"/>
              <p:cNvGrpSpPr/>
              <p:nvPr/>
            </p:nvGrpSpPr>
            <p:grpSpPr>
              <a:xfrm>
                <a:off x="1168188" y="1230829"/>
                <a:ext cx="2011512" cy="1573500"/>
                <a:chOff x="8820125" y="2932104"/>
                <a:chExt cx="2011512" cy="1573500"/>
              </a:xfrm>
            </p:grpSpPr>
            <p:sp>
              <p:nvSpPr>
                <p:cNvPr id="141" name="Google Shape;141;p8"/>
                <p:cNvSpPr/>
                <p:nvPr/>
              </p:nvSpPr>
              <p:spPr>
                <a:xfrm>
                  <a:off x="8820125" y="2932104"/>
                  <a:ext cx="2008500" cy="15735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cxnSp>
              <p:nvCxnSpPr>
                <p:cNvPr id="142" name="Google Shape;142;p8"/>
                <p:cNvCxnSpPr/>
                <p:nvPr/>
              </p:nvCxnSpPr>
              <p:spPr>
                <a:xfrm>
                  <a:off x="8820137" y="3054784"/>
                  <a:ext cx="2011500" cy="0"/>
                </a:xfrm>
                <a:prstGeom prst="straightConnector1">
                  <a:avLst/>
                </a:prstGeom>
                <a:noFill/>
                <a:ln w="9525" cap="flat" cmpd="sng">
                  <a:solidFill>
                    <a:schemeClr val="accent2"/>
                  </a:solidFill>
                  <a:prstDash val="solid"/>
                  <a:round/>
                  <a:headEnd type="none" w="med" len="med"/>
                  <a:tailEnd type="none" w="med" len="med"/>
                </a:ln>
              </p:spPr>
            </p:cxnSp>
          </p:grpSp>
          <p:grpSp>
            <p:nvGrpSpPr>
              <p:cNvPr id="143" name="Google Shape;143;p8"/>
              <p:cNvGrpSpPr/>
              <p:nvPr/>
            </p:nvGrpSpPr>
            <p:grpSpPr>
              <a:xfrm>
                <a:off x="1309650" y="1472416"/>
                <a:ext cx="1728566" cy="1172134"/>
                <a:chOff x="1309650" y="1472416"/>
                <a:chExt cx="1728566" cy="1172134"/>
              </a:xfrm>
            </p:grpSpPr>
            <p:grpSp>
              <p:nvGrpSpPr>
                <p:cNvPr id="144" name="Google Shape;144;p8"/>
                <p:cNvGrpSpPr/>
                <p:nvPr/>
              </p:nvGrpSpPr>
              <p:grpSpPr>
                <a:xfrm>
                  <a:off x="1309650" y="1472450"/>
                  <a:ext cx="868800" cy="1172100"/>
                  <a:chOff x="9920425" y="3117000"/>
                  <a:chExt cx="868800" cy="1172100"/>
                </a:xfrm>
              </p:grpSpPr>
              <p:sp>
                <p:nvSpPr>
                  <p:cNvPr id="145" name="Google Shape;145;p8"/>
                  <p:cNvSpPr/>
                  <p:nvPr/>
                </p:nvSpPr>
                <p:spPr>
                  <a:xfrm>
                    <a:off x="9920425" y="3117000"/>
                    <a:ext cx="868800" cy="1172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146" name="Google Shape;146;p8"/>
                  <p:cNvGrpSpPr/>
                  <p:nvPr/>
                </p:nvGrpSpPr>
                <p:grpSpPr>
                  <a:xfrm>
                    <a:off x="10002175" y="3212556"/>
                    <a:ext cx="705300" cy="190728"/>
                    <a:chOff x="10065000" y="3196075"/>
                    <a:chExt cx="705300" cy="125628"/>
                  </a:xfrm>
                </p:grpSpPr>
                <p:sp>
                  <p:nvSpPr>
                    <p:cNvPr id="147" name="Google Shape;147;p8"/>
                    <p:cNvSpPr/>
                    <p:nvPr/>
                  </p:nvSpPr>
                  <p:spPr>
                    <a:xfrm>
                      <a:off x="10065000" y="3196075"/>
                      <a:ext cx="705300" cy="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48" name="Google Shape;148;p8"/>
                    <p:cNvSpPr/>
                    <p:nvPr/>
                  </p:nvSpPr>
                  <p:spPr>
                    <a:xfrm>
                      <a:off x="10065000" y="3245989"/>
                      <a:ext cx="705300" cy="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49" name="Google Shape;149;p8"/>
                    <p:cNvSpPr/>
                    <p:nvPr/>
                  </p:nvSpPr>
                  <p:spPr>
                    <a:xfrm>
                      <a:off x="10065000" y="3295903"/>
                      <a:ext cx="705300" cy="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grpSp>
              <p:nvGrpSpPr>
                <p:cNvPr id="150" name="Google Shape;150;p8"/>
                <p:cNvGrpSpPr/>
                <p:nvPr/>
              </p:nvGrpSpPr>
              <p:grpSpPr>
                <a:xfrm>
                  <a:off x="2274348" y="1472416"/>
                  <a:ext cx="763868" cy="325317"/>
                  <a:chOff x="9220470" y="1332238"/>
                  <a:chExt cx="1188900" cy="325317"/>
                </a:xfrm>
              </p:grpSpPr>
              <p:sp>
                <p:nvSpPr>
                  <p:cNvPr id="151" name="Google Shape;151;p8"/>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52" name="Google Shape;152;p8"/>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53" name="Google Shape;153;p8"/>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54" name="Google Shape;154;p8"/>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55" name="Google Shape;155;p8"/>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56" name="Google Shape;156;p8"/>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57" name="Google Shape;157;p8"/>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158" name="Google Shape;158;p8"/>
                <p:cNvGrpSpPr/>
                <p:nvPr/>
              </p:nvGrpSpPr>
              <p:grpSpPr>
                <a:xfrm>
                  <a:off x="2274388" y="2237450"/>
                  <a:ext cx="763800" cy="407100"/>
                  <a:chOff x="9972888" y="3117000"/>
                  <a:chExt cx="763800" cy="407100"/>
                </a:xfrm>
              </p:grpSpPr>
              <p:sp>
                <p:nvSpPr>
                  <p:cNvPr id="159" name="Google Shape;159;p8"/>
                  <p:cNvSpPr/>
                  <p:nvPr/>
                </p:nvSpPr>
                <p:spPr>
                  <a:xfrm>
                    <a:off x="9972888" y="3117000"/>
                    <a:ext cx="763800" cy="40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160" name="Google Shape;160;p8"/>
                  <p:cNvGrpSpPr/>
                  <p:nvPr/>
                </p:nvGrpSpPr>
                <p:grpSpPr>
                  <a:xfrm>
                    <a:off x="10037675" y="3169975"/>
                    <a:ext cx="634200" cy="142149"/>
                    <a:chOff x="10100500" y="3168028"/>
                    <a:chExt cx="634200" cy="93630"/>
                  </a:xfrm>
                </p:grpSpPr>
                <p:sp>
                  <p:nvSpPr>
                    <p:cNvPr id="161" name="Google Shape;161;p8"/>
                    <p:cNvSpPr/>
                    <p:nvPr/>
                  </p:nvSpPr>
                  <p:spPr>
                    <a:xfrm>
                      <a:off x="10100500" y="3168028"/>
                      <a:ext cx="634200" cy="19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62" name="Google Shape;162;p8"/>
                    <p:cNvSpPr/>
                    <p:nvPr/>
                  </p:nvSpPr>
                  <p:spPr>
                    <a:xfrm>
                      <a:off x="10100500" y="3205243"/>
                      <a:ext cx="634200" cy="19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63" name="Google Shape;163;p8"/>
                    <p:cNvSpPr/>
                    <p:nvPr/>
                  </p:nvSpPr>
                  <p:spPr>
                    <a:xfrm>
                      <a:off x="10100500" y="3242458"/>
                      <a:ext cx="634200" cy="19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grpSp>
              <p:nvGrpSpPr>
                <p:cNvPr id="164" name="Google Shape;164;p8"/>
                <p:cNvGrpSpPr/>
                <p:nvPr/>
              </p:nvGrpSpPr>
              <p:grpSpPr>
                <a:xfrm>
                  <a:off x="2307088" y="1978725"/>
                  <a:ext cx="698400" cy="77700"/>
                  <a:chOff x="9368075" y="2460800"/>
                  <a:chExt cx="698400" cy="77700"/>
                </a:xfrm>
              </p:grpSpPr>
              <p:sp>
                <p:nvSpPr>
                  <p:cNvPr id="165" name="Google Shape;165;p8"/>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66" name="Google Shape;166;p8"/>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grpSp>
        <p:grpSp>
          <p:nvGrpSpPr>
            <p:cNvPr id="167" name="Google Shape;167;p8"/>
            <p:cNvGrpSpPr/>
            <p:nvPr/>
          </p:nvGrpSpPr>
          <p:grpSpPr>
            <a:xfrm>
              <a:off x="7827475" y="3255275"/>
              <a:ext cx="683700" cy="1137000"/>
              <a:chOff x="-1144200" y="2928625"/>
              <a:chExt cx="683700" cy="1137000"/>
            </a:xfrm>
          </p:grpSpPr>
          <p:sp>
            <p:nvSpPr>
              <p:cNvPr id="168" name="Google Shape;168;p8"/>
              <p:cNvSpPr/>
              <p:nvPr/>
            </p:nvSpPr>
            <p:spPr>
              <a:xfrm>
                <a:off x="-1144200" y="2928625"/>
                <a:ext cx="683700" cy="11370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69" name="Google Shape;169;p8"/>
              <p:cNvSpPr/>
              <p:nvPr/>
            </p:nvSpPr>
            <p:spPr>
              <a:xfrm>
                <a:off x="-1144200" y="2928625"/>
                <a:ext cx="683700" cy="87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170" name="Google Shape;170;p8"/>
              <p:cNvGrpSpPr/>
              <p:nvPr/>
            </p:nvGrpSpPr>
            <p:grpSpPr>
              <a:xfrm>
                <a:off x="-1080750" y="3107500"/>
                <a:ext cx="556800" cy="752050"/>
                <a:chOff x="-1080750" y="3107500"/>
                <a:chExt cx="556800" cy="752050"/>
              </a:xfrm>
            </p:grpSpPr>
            <p:sp>
              <p:nvSpPr>
                <p:cNvPr id="171" name="Google Shape;171;p8"/>
                <p:cNvSpPr/>
                <p:nvPr/>
              </p:nvSpPr>
              <p:spPr>
                <a:xfrm>
                  <a:off x="-1080750" y="3107500"/>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72" name="Google Shape;172;p8"/>
                <p:cNvSpPr/>
                <p:nvPr/>
              </p:nvSpPr>
              <p:spPr>
                <a:xfrm>
                  <a:off x="-1080750" y="3159418"/>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73" name="Google Shape;173;p8"/>
                <p:cNvSpPr/>
                <p:nvPr/>
              </p:nvSpPr>
              <p:spPr>
                <a:xfrm>
                  <a:off x="-1080750" y="321133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74" name="Google Shape;174;p8"/>
                <p:cNvSpPr/>
                <p:nvPr/>
              </p:nvSpPr>
              <p:spPr>
                <a:xfrm>
                  <a:off x="-1080750" y="3263254"/>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75" name="Google Shape;175;p8"/>
                <p:cNvSpPr/>
                <p:nvPr/>
              </p:nvSpPr>
              <p:spPr>
                <a:xfrm>
                  <a:off x="-1080750" y="331517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76" name="Google Shape;176;p8"/>
                <p:cNvSpPr/>
                <p:nvPr/>
              </p:nvSpPr>
              <p:spPr>
                <a:xfrm>
                  <a:off x="-1080750" y="336708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77" name="Google Shape;177;p8"/>
                <p:cNvSpPr/>
                <p:nvPr/>
              </p:nvSpPr>
              <p:spPr>
                <a:xfrm>
                  <a:off x="-1080750" y="3419007"/>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78" name="Google Shape;178;p8"/>
                <p:cNvSpPr/>
                <p:nvPr/>
              </p:nvSpPr>
              <p:spPr>
                <a:xfrm>
                  <a:off x="-1080750" y="3470925"/>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79" name="Google Shape;179;p8"/>
                <p:cNvSpPr/>
                <p:nvPr/>
              </p:nvSpPr>
              <p:spPr>
                <a:xfrm>
                  <a:off x="-1080750" y="3522843"/>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80" name="Google Shape;180;p8"/>
                <p:cNvSpPr/>
                <p:nvPr/>
              </p:nvSpPr>
              <p:spPr>
                <a:xfrm>
                  <a:off x="-1080750" y="357476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81" name="Google Shape;181;p8"/>
                <p:cNvSpPr/>
                <p:nvPr/>
              </p:nvSpPr>
              <p:spPr>
                <a:xfrm>
                  <a:off x="-1080750" y="362667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82" name="Google Shape;182;p8"/>
                <p:cNvSpPr/>
                <p:nvPr/>
              </p:nvSpPr>
              <p:spPr>
                <a:xfrm>
                  <a:off x="-1080750" y="367859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83" name="Google Shape;183;p8"/>
                <p:cNvSpPr/>
                <p:nvPr/>
              </p:nvSpPr>
              <p:spPr>
                <a:xfrm>
                  <a:off x="-1080750" y="3730514"/>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84" name="Google Shape;184;p8"/>
                <p:cNvSpPr/>
                <p:nvPr/>
              </p:nvSpPr>
              <p:spPr>
                <a:xfrm>
                  <a:off x="-1080750" y="3782432"/>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85" name="Google Shape;185;p8"/>
                <p:cNvSpPr/>
                <p:nvPr/>
              </p:nvSpPr>
              <p:spPr>
                <a:xfrm>
                  <a:off x="-1080750" y="3834350"/>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6"/>
        <p:cNvGrpSpPr/>
        <p:nvPr/>
      </p:nvGrpSpPr>
      <p:grpSpPr>
        <a:xfrm>
          <a:off x="0" y="0"/>
          <a:ext cx="0" cy="0"/>
          <a:chOff x="0" y="0"/>
          <a:chExt cx="0" cy="0"/>
        </a:xfrm>
      </p:grpSpPr>
      <p:grpSp>
        <p:nvGrpSpPr>
          <p:cNvPr id="187" name="Google Shape;187;p9"/>
          <p:cNvGrpSpPr/>
          <p:nvPr/>
        </p:nvGrpSpPr>
        <p:grpSpPr>
          <a:xfrm>
            <a:off x="880097" y="439290"/>
            <a:ext cx="6977160" cy="4187349"/>
            <a:chOff x="174441" y="-326550"/>
            <a:chExt cx="8795109" cy="3967547"/>
          </a:xfrm>
        </p:grpSpPr>
        <p:sp>
          <p:nvSpPr>
            <p:cNvPr id="188" name="Google Shape;188;p9"/>
            <p:cNvSpPr/>
            <p:nvPr/>
          </p:nvSpPr>
          <p:spPr>
            <a:xfrm>
              <a:off x="174441" y="-163603"/>
              <a:ext cx="8795100" cy="3804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89" name="Google Shape;189;p9"/>
            <p:cNvSpPr/>
            <p:nvPr/>
          </p:nvSpPr>
          <p:spPr>
            <a:xfrm>
              <a:off x="174450" y="-326550"/>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190" name="Google Shape;190;p9"/>
          <p:cNvGrpSpPr/>
          <p:nvPr/>
        </p:nvGrpSpPr>
        <p:grpSpPr>
          <a:xfrm>
            <a:off x="536400" y="802025"/>
            <a:ext cx="7780806" cy="4021571"/>
            <a:chOff x="536400" y="802025"/>
            <a:chExt cx="7780806" cy="4021571"/>
          </a:xfrm>
        </p:grpSpPr>
        <p:grpSp>
          <p:nvGrpSpPr>
            <p:cNvPr id="191" name="Google Shape;191;p9"/>
            <p:cNvGrpSpPr/>
            <p:nvPr/>
          </p:nvGrpSpPr>
          <p:grpSpPr>
            <a:xfrm>
              <a:off x="6505247" y="3767768"/>
              <a:ext cx="1811959" cy="1055828"/>
              <a:chOff x="9312437" y="1665650"/>
              <a:chExt cx="2011500" cy="1172100"/>
            </a:xfrm>
          </p:grpSpPr>
          <p:sp>
            <p:nvSpPr>
              <p:cNvPr id="192" name="Google Shape;192;p9"/>
              <p:cNvSpPr/>
              <p:nvPr/>
            </p:nvSpPr>
            <p:spPr>
              <a:xfrm>
                <a:off x="9312437" y="166565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cxnSp>
            <p:nvCxnSpPr>
              <p:cNvPr id="193" name="Google Shape;193;p9"/>
              <p:cNvCxnSpPr/>
              <p:nvPr/>
            </p:nvCxnSpPr>
            <p:spPr>
              <a:xfrm>
                <a:off x="9312437" y="1788346"/>
                <a:ext cx="2011500" cy="0"/>
              </a:xfrm>
              <a:prstGeom prst="straightConnector1">
                <a:avLst/>
              </a:prstGeom>
              <a:noFill/>
              <a:ln w="9525" cap="flat" cmpd="sng">
                <a:solidFill>
                  <a:schemeClr val="accent2"/>
                </a:solidFill>
                <a:prstDash val="solid"/>
                <a:round/>
                <a:headEnd type="none" w="med" len="med"/>
                <a:tailEnd type="none" w="med" len="med"/>
              </a:ln>
            </p:spPr>
          </p:cxnSp>
          <p:sp>
            <p:nvSpPr>
              <p:cNvPr id="194" name="Google Shape;194;p9"/>
              <p:cNvSpPr/>
              <p:nvPr/>
            </p:nvSpPr>
            <p:spPr>
              <a:xfrm>
                <a:off x="9368075" y="192962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95" name="Google Shape;195;p9"/>
              <p:cNvSpPr/>
              <p:nvPr/>
            </p:nvSpPr>
            <p:spPr>
              <a:xfrm>
                <a:off x="9368075" y="197954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96" name="Google Shape;196;p9"/>
              <p:cNvSpPr/>
              <p:nvPr/>
            </p:nvSpPr>
            <p:spPr>
              <a:xfrm>
                <a:off x="9368075" y="202946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97" name="Google Shape;197;p9"/>
              <p:cNvSpPr/>
              <p:nvPr/>
            </p:nvSpPr>
            <p:spPr>
              <a:xfrm>
                <a:off x="9368075" y="207938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98" name="Google Shape;198;p9"/>
              <p:cNvSpPr/>
              <p:nvPr/>
            </p:nvSpPr>
            <p:spPr>
              <a:xfrm>
                <a:off x="9368075" y="212930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199" name="Google Shape;199;p9"/>
              <p:cNvSpPr/>
              <p:nvPr/>
            </p:nvSpPr>
            <p:spPr>
              <a:xfrm>
                <a:off x="9368075" y="217922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00" name="Google Shape;200;p9"/>
              <p:cNvSpPr/>
              <p:nvPr/>
            </p:nvSpPr>
            <p:spPr>
              <a:xfrm>
                <a:off x="9368075" y="222914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201" name="Google Shape;201;p9"/>
              <p:cNvGrpSpPr/>
              <p:nvPr/>
            </p:nvGrpSpPr>
            <p:grpSpPr>
              <a:xfrm>
                <a:off x="9368086" y="2328964"/>
                <a:ext cx="698400" cy="263142"/>
                <a:chOff x="9368086" y="2328964"/>
                <a:chExt cx="698400" cy="263142"/>
              </a:xfrm>
            </p:grpSpPr>
            <p:sp>
              <p:nvSpPr>
                <p:cNvPr id="202" name="Google Shape;202;p9"/>
                <p:cNvSpPr/>
                <p:nvPr/>
              </p:nvSpPr>
              <p:spPr>
                <a:xfrm>
                  <a:off x="9368086" y="2328964"/>
                  <a:ext cx="698400" cy="113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03" name="Google Shape;203;p9"/>
                <p:cNvSpPr/>
                <p:nvPr/>
              </p:nvSpPr>
              <p:spPr>
                <a:xfrm>
                  <a:off x="9368086" y="2478706"/>
                  <a:ext cx="698400" cy="11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grpSp>
          <p:nvGrpSpPr>
            <p:cNvPr id="204" name="Google Shape;204;p9"/>
            <p:cNvGrpSpPr/>
            <p:nvPr/>
          </p:nvGrpSpPr>
          <p:grpSpPr>
            <a:xfrm>
              <a:off x="536400" y="802025"/>
              <a:ext cx="1260307" cy="967800"/>
              <a:chOff x="9185600" y="1152775"/>
              <a:chExt cx="1260307" cy="967800"/>
            </a:xfrm>
          </p:grpSpPr>
          <p:sp>
            <p:nvSpPr>
              <p:cNvPr id="205" name="Google Shape;205;p9"/>
              <p:cNvSpPr/>
              <p:nvPr/>
            </p:nvSpPr>
            <p:spPr>
              <a:xfrm>
                <a:off x="9185600" y="1152775"/>
                <a:ext cx="1258500" cy="9678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cxnSp>
            <p:nvCxnSpPr>
              <p:cNvPr id="206" name="Google Shape;206;p9"/>
              <p:cNvCxnSpPr/>
              <p:nvPr/>
            </p:nvCxnSpPr>
            <p:spPr>
              <a:xfrm>
                <a:off x="9185607" y="1275471"/>
                <a:ext cx="1260300" cy="0"/>
              </a:xfrm>
              <a:prstGeom prst="straightConnector1">
                <a:avLst/>
              </a:prstGeom>
              <a:noFill/>
              <a:ln w="9525" cap="flat" cmpd="sng">
                <a:solidFill>
                  <a:schemeClr val="accent2"/>
                </a:solidFill>
                <a:prstDash val="solid"/>
                <a:round/>
                <a:headEnd type="none" w="med" len="med"/>
                <a:tailEnd type="none" w="med" len="med"/>
              </a:ln>
            </p:spPr>
          </p:cxnSp>
          <p:grpSp>
            <p:nvGrpSpPr>
              <p:cNvPr id="207" name="Google Shape;207;p9"/>
              <p:cNvGrpSpPr/>
              <p:nvPr/>
            </p:nvGrpSpPr>
            <p:grpSpPr>
              <a:xfrm>
                <a:off x="9272252" y="1332250"/>
                <a:ext cx="1084871" cy="608875"/>
                <a:chOff x="9220470" y="1332238"/>
                <a:chExt cx="1188900" cy="608875"/>
              </a:xfrm>
            </p:grpSpPr>
            <p:sp>
              <p:nvSpPr>
                <p:cNvPr id="208" name="Google Shape;208;p9"/>
                <p:cNvSpPr/>
                <p:nvPr/>
              </p:nvSpPr>
              <p:spPr>
                <a:xfrm>
                  <a:off x="9220470" y="1332238"/>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09" name="Google Shape;209;p9"/>
                <p:cNvSpPr/>
                <p:nvPr/>
              </p:nvSpPr>
              <p:spPr>
                <a:xfrm>
                  <a:off x="9220470" y="1382157"/>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10" name="Google Shape;210;p9"/>
                <p:cNvSpPr/>
                <p:nvPr/>
              </p:nvSpPr>
              <p:spPr>
                <a:xfrm>
                  <a:off x="9220470" y="143207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11" name="Google Shape;211;p9"/>
                <p:cNvSpPr/>
                <p:nvPr/>
              </p:nvSpPr>
              <p:spPr>
                <a:xfrm>
                  <a:off x="9220470" y="1481996"/>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12" name="Google Shape;212;p9"/>
                <p:cNvSpPr/>
                <p:nvPr/>
              </p:nvSpPr>
              <p:spPr>
                <a:xfrm>
                  <a:off x="9220470" y="153191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13" name="Google Shape;213;p9"/>
                <p:cNvSpPr/>
                <p:nvPr/>
              </p:nvSpPr>
              <p:spPr>
                <a:xfrm>
                  <a:off x="9220470" y="1581835"/>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14" name="Google Shape;214;p9"/>
                <p:cNvSpPr/>
                <p:nvPr/>
              </p:nvSpPr>
              <p:spPr>
                <a:xfrm>
                  <a:off x="9220470" y="1631754"/>
                  <a:ext cx="11889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15" name="Google Shape;215;p9"/>
                <p:cNvSpPr/>
                <p:nvPr/>
              </p:nvSpPr>
              <p:spPr>
                <a:xfrm>
                  <a:off x="9220470" y="1681663"/>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216" name="Google Shape;216;p9"/>
                <p:cNvGrpSpPr/>
                <p:nvPr/>
              </p:nvGrpSpPr>
              <p:grpSpPr>
                <a:xfrm>
                  <a:off x="9220470" y="1863413"/>
                  <a:ext cx="437617" cy="77700"/>
                  <a:chOff x="9368075" y="2460800"/>
                  <a:chExt cx="698400" cy="77700"/>
                </a:xfrm>
              </p:grpSpPr>
              <p:sp>
                <p:nvSpPr>
                  <p:cNvPr id="217" name="Google Shape;217;p9"/>
                  <p:cNvSpPr/>
                  <p:nvPr/>
                </p:nvSpPr>
                <p:spPr>
                  <a:xfrm>
                    <a:off x="9368075" y="2460800"/>
                    <a:ext cx="6984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18" name="Google Shape;218;p9"/>
                  <p:cNvSpPr/>
                  <p:nvPr/>
                </p:nvSpPr>
                <p:spPr>
                  <a:xfrm>
                    <a:off x="9368075" y="2512700"/>
                    <a:ext cx="6984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219" name="Google Shape;219;p9"/>
                <p:cNvSpPr/>
                <p:nvPr/>
              </p:nvSpPr>
              <p:spPr>
                <a:xfrm>
                  <a:off x="9220470" y="1731586"/>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20" name="Google Shape;220;p9"/>
                <p:cNvSpPr/>
                <p:nvPr/>
              </p:nvSpPr>
              <p:spPr>
                <a:xfrm>
                  <a:off x="9220470" y="1781510"/>
                  <a:ext cx="5928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grpSp>
      <p:sp>
        <p:nvSpPr>
          <p:cNvPr id="221" name="Google Shape;221;p9"/>
          <p:cNvSpPr txBox="1">
            <a:spLocks noGrp="1"/>
          </p:cNvSpPr>
          <p:nvPr>
            <p:ph type="title"/>
          </p:nvPr>
        </p:nvSpPr>
        <p:spPr>
          <a:xfrm>
            <a:off x="1315550" y="1254000"/>
            <a:ext cx="5650500" cy="1964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222" name="Google Shape;222;p9"/>
          <p:cNvSpPr txBox="1">
            <a:spLocks noGrp="1"/>
          </p:cNvSpPr>
          <p:nvPr>
            <p:ph type="subTitle" idx="1"/>
          </p:nvPr>
        </p:nvSpPr>
        <p:spPr>
          <a:xfrm>
            <a:off x="1315550" y="3218400"/>
            <a:ext cx="56505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atin typeface="Arial" panose="020B0604020202020204" pitchFamily="34" charset="0"/>
                <a:cs typeface="Arial" panose="020B0604020202020204" pitchFamily="34" charset="0"/>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dirty="0"/>
          </a:p>
        </p:txBody>
      </p:sp>
      <p:grpSp>
        <p:nvGrpSpPr>
          <p:cNvPr id="223" name="Google Shape;223;p9"/>
          <p:cNvGrpSpPr/>
          <p:nvPr/>
        </p:nvGrpSpPr>
        <p:grpSpPr>
          <a:xfrm>
            <a:off x="374566" y="2280032"/>
            <a:ext cx="8394825" cy="2323973"/>
            <a:chOff x="374566" y="2274695"/>
            <a:chExt cx="8394825" cy="2323973"/>
          </a:xfrm>
        </p:grpSpPr>
        <p:grpSp>
          <p:nvGrpSpPr>
            <p:cNvPr id="224" name="Google Shape;224;p9"/>
            <p:cNvGrpSpPr/>
            <p:nvPr/>
          </p:nvGrpSpPr>
          <p:grpSpPr>
            <a:xfrm rot="5400000">
              <a:off x="7570208" y="3399478"/>
              <a:ext cx="2323966" cy="74400"/>
              <a:chOff x="6549300" y="620875"/>
              <a:chExt cx="2490320" cy="74400"/>
            </a:xfrm>
          </p:grpSpPr>
          <p:sp>
            <p:nvSpPr>
              <p:cNvPr id="225" name="Google Shape;225;p9"/>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26" name="Google Shape;226;p9"/>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27" name="Google Shape;227;p9"/>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28" name="Google Shape;228;p9"/>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29" name="Google Shape;229;p9"/>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230" name="Google Shape;230;p9"/>
            <p:cNvGrpSpPr/>
            <p:nvPr/>
          </p:nvGrpSpPr>
          <p:grpSpPr>
            <a:xfrm rot="-5400000">
              <a:off x="-750217" y="3399485"/>
              <a:ext cx="2323966" cy="74400"/>
              <a:chOff x="4695611" y="620875"/>
              <a:chExt cx="2490320" cy="74400"/>
            </a:xfrm>
          </p:grpSpPr>
          <p:sp>
            <p:nvSpPr>
              <p:cNvPr id="231" name="Google Shape;231;p9"/>
              <p:cNvSpPr/>
              <p:nvPr/>
            </p:nvSpPr>
            <p:spPr>
              <a:xfrm flipH="1">
                <a:off x="6758131"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32" name="Google Shape;232;p9"/>
              <p:cNvSpPr/>
              <p:nvPr/>
            </p:nvSpPr>
            <p:spPr>
              <a:xfrm flipH="1">
                <a:off x="6242501"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33" name="Google Shape;233;p9"/>
              <p:cNvSpPr/>
              <p:nvPr/>
            </p:nvSpPr>
            <p:spPr>
              <a:xfrm flipH="1">
                <a:off x="5726871"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34" name="Google Shape;234;p9"/>
              <p:cNvSpPr/>
              <p:nvPr/>
            </p:nvSpPr>
            <p:spPr>
              <a:xfrm flipH="1">
                <a:off x="5211241"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235" name="Google Shape;235;p9"/>
              <p:cNvSpPr/>
              <p:nvPr/>
            </p:nvSpPr>
            <p:spPr>
              <a:xfrm flipH="1">
                <a:off x="4695611"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322"/>
        <p:cNvGrpSpPr/>
        <p:nvPr/>
      </p:nvGrpSpPr>
      <p:grpSpPr>
        <a:xfrm>
          <a:off x="0" y="0"/>
          <a:ext cx="0" cy="0"/>
          <a:chOff x="0" y="0"/>
          <a:chExt cx="0" cy="0"/>
        </a:xfrm>
      </p:grpSpPr>
      <p:grpSp>
        <p:nvGrpSpPr>
          <p:cNvPr id="323" name="Google Shape;323;p16"/>
          <p:cNvGrpSpPr/>
          <p:nvPr/>
        </p:nvGrpSpPr>
        <p:grpSpPr>
          <a:xfrm>
            <a:off x="174450" y="175638"/>
            <a:ext cx="8795100" cy="4826700"/>
            <a:chOff x="174450" y="176325"/>
            <a:chExt cx="8795100" cy="4826700"/>
          </a:xfrm>
        </p:grpSpPr>
        <p:sp>
          <p:nvSpPr>
            <p:cNvPr id="324" name="Google Shape;324;p16"/>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25" name="Google Shape;325;p16"/>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326" name="Google Shape;326;p16"/>
          <p:cNvSpPr txBox="1">
            <a:spLocks noGrp="1"/>
          </p:cNvSpPr>
          <p:nvPr>
            <p:ph type="title"/>
          </p:nvPr>
        </p:nvSpPr>
        <p:spPr>
          <a:xfrm>
            <a:off x="713225" y="495045"/>
            <a:ext cx="4490700" cy="1042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7" name="Google Shape;327;p16"/>
          <p:cNvSpPr txBox="1">
            <a:spLocks noGrp="1"/>
          </p:cNvSpPr>
          <p:nvPr>
            <p:ph type="subTitle" idx="1"/>
          </p:nvPr>
        </p:nvSpPr>
        <p:spPr>
          <a:xfrm>
            <a:off x="713225" y="1554776"/>
            <a:ext cx="4490700" cy="9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328" name="Google Shape;328;p16"/>
          <p:cNvSpPr>
            <a:spLocks noGrp="1"/>
          </p:cNvSpPr>
          <p:nvPr>
            <p:ph type="pic" idx="2"/>
          </p:nvPr>
        </p:nvSpPr>
        <p:spPr>
          <a:xfrm>
            <a:off x="713225" y="2531675"/>
            <a:ext cx="4466100" cy="2069700"/>
          </a:xfrm>
          <a:prstGeom prst="rect">
            <a:avLst/>
          </a:prstGeom>
          <a:noFill/>
          <a:ln w="9525" cap="flat" cmpd="sng">
            <a:solidFill>
              <a:schemeClr val="accent2"/>
            </a:solidFill>
            <a:prstDash val="solid"/>
            <a:round/>
            <a:headEnd type="none" w="sm" len="sm"/>
            <a:tailEnd type="none" w="sm" len="sm"/>
          </a:ln>
        </p:spPr>
      </p:sp>
      <p:sp>
        <p:nvSpPr>
          <p:cNvPr id="329" name="Google Shape;329;p16"/>
          <p:cNvSpPr>
            <a:spLocks noGrp="1"/>
          </p:cNvSpPr>
          <p:nvPr>
            <p:ph type="pic" idx="3"/>
          </p:nvPr>
        </p:nvSpPr>
        <p:spPr>
          <a:xfrm>
            <a:off x="5333762" y="542150"/>
            <a:ext cx="3096900" cy="4059300"/>
          </a:xfrm>
          <a:prstGeom prst="rect">
            <a:avLst/>
          </a:prstGeom>
          <a:noFill/>
          <a:ln w="9525" cap="flat" cmpd="sng">
            <a:solidFill>
              <a:schemeClr val="accent2"/>
            </a:solidFill>
            <a:prstDash val="solid"/>
            <a:round/>
            <a:headEnd type="none" w="sm" len="sm"/>
            <a:tailEnd type="none" w="sm" len="sm"/>
          </a:ln>
        </p:spPr>
      </p:sp>
      <p:grpSp>
        <p:nvGrpSpPr>
          <p:cNvPr id="330" name="Google Shape;330;p16"/>
          <p:cNvGrpSpPr/>
          <p:nvPr/>
        </p:nvGrpSpPr>
        <p:grpSpPr>
          <a:xfrm flipH="1">
            <a:off x="350316" y="556714"/>
            <a:ext cx="8443350" cy="4285366"/>
            <a:chOff x="350316" y="556714"/>
            <a:chExt cx="8443350" cy="4285366"/>
          </a:xfrm>
        </p:grpSpPr>
        <p:grpSp>
          <p:nvGrpSpPr>
            <p:cNvPr id="331" name="Google Shape;331;p16"/>
            <p:cNvGrpSpPr/>
            <p:nvPr/>
          </p:nvGrpSpPr>
          <p:grpSpPr>
            <a:xfrm rot="-5400000">
              <a:off x="-774467" y="1681497"/>
              <a:ext cx="2323966" cy="74400"/>
              <a:chOff x="6549300" y="620875"/>
              <a:chExt cx="2490320" cy="74400"/>
            </a:xfrm>
          </p:grpSpPr>
          <p:sp>
            <p:nvSpPr>
              <p:cNvPr id="332" name="Google Shape;332;p16"/>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33" name="Google Shape;333;p16"/>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34" name="Google Shape;334;p16"/>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35" name="Google Shape;335;p16"/>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36" name="Google Shape;336;p16"/>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337" name="Google Shape;337;p16"/>
            <p:cNvGrpSpPr/>
            <p:nvPr/>
          </p:nvGrpSpPr>
          <p:grpSpPr>
            <a:xfrm rot="-5400000" flipH="1">
              <a:off x="7594483" y="3642897"/>
              <a:ext cx="2323966" cy="74400"/>
              <a:chOff x="6549300" y="620875"/>
              <a:chExt cx="2490320" cy="74400"/>
            </a:xfrm>
          </p:grpSpPr>
          <p:sp>
            <p:nvSpPr>
              <p:cNvPr id="338" name="Google Shape;338;p16"/>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39" name="Google Shape;339;p16"/>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40" name="Google Shape;340;p16"/>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41" name="Google Shape;341;p16"/>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42" name="Google Shape;342;p16"/>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343"/>
        <p:cNvGrpSpPr/>
        <p:nvPr/>
      </p:nvGrpSpPr>
      <p:grpSpPr>
        <a:xfrm>
          <a:off x="0" y="0"/>
          <a:ext cx="0" cy="0"/>
          <a:chOff x="0" y="0"/>
          <a:chExt cx="0" cy="0"/>
        </a:xfrm>
      </p:grpSpPr>
      <p:grpSp>
        <p:nvGrpSpPr>
          <p:cNvPr id="344" name="Google Shape;344;p17"/>
          <p:cNvGrpSpPr/>
          <p:nvPr/>
        </p:nvGrpSpPr>
        <p:grpSpPr>
          <a:xfrm>
            <a:off x="174450" y="175638"/>
            <a:ext cx="8795100" cy="4826700"/>
            <a:chOff x="174450" y="176325"/>
            <a:chExt cx="8795100" cy="4826700"/>
          </a:xfrm>
        </p:grpSpPr>
        <p:sp>
          <p:nvSpPr>
            <p:cNvPr id="345" name="Google Shape;345;p17"/>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46" name="Google Shape;346;p17"/>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347" name="Google Shape;347;p17"/>
          <p:cNvSpPr txBox="1">
            <a:spLocks noGrp="1"/>
          </p:cNvSpPr>
          <p:nvPr>
            <p:ph type="title"/>
          </p:nvPr>
        </p:nvSpPr>
        <p:spPr>
          <a:xfrm>
            <a:off x="6088675" y="2421050"/>
            <a:ext cx="2342100" cy="1036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8" name="Google Shape;348;p17"/>
          <p:cNvSpPr txBox="1">
            <a:spLocks noGrp="1"/>
          </p:cNvSpPr>
          <p:nvPr>
            <p:ph type="subTitle" idx="1"/>
          </p:nvPr>
        </p:nvSpPr>
        <p:spPr>
          <a:xfrm>
            <a:off x="6088675" y="3457400"/>
            <a:ext cx="2342100" cy="11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dirty="0"/>
          </a:p>
        </p:txBody>
      </p:sp>
      <p:sp>
        <p:nvSpPr>
          <p:cNvPr id="349" name="Google Shape;349;p17"/>
          <p:cNvSpPr>
            <a:spLocks noGrp="1"/>
          </p:cNvSpPr>
          <p:nvPr>
            <p:ph type="pic" idx="2"/>
          </p:nvPr>
        </p:nvSpPr>
        <p:spPr>
          <a:xfrm>
            <a:off x="595100" y="539500"/>
            <a:ext cx="2984700" cy="4064400"/>
          </a:xfrm>
          <a:prstGeom prst="rect">
            <a:avLst/>
          </a:prstGeom>
          <a:noFill/>
          <a:ln w="9525" cap="flat" cmpd="sng">
            <a:solidFill>
              <a:schemeClr val="accent2"/>
            </a:solidFill>
            <a:prstDash val="solid"/>
            <a:round/>
            <a:headEnd type="none" w="sm" len="sm"/>
            <a:tailEnd type="none" w="sm" len="sm"/>
          </a:ln>
        </p:spPr>
      </p:sp>
      <p:sp>
        <p:nvSpPr>
          <p:cNvPr id="350" name="Google Shape;350;p17"/>
          <p:cNvSpPr>
            <a:spLocks noGrp="1"/>
          </p:cNvSpPr>
          <p:nvPr>
            <p:ph type="pic" idx="3"/>
          </p:nvPr>
        </p:nvSpPr>
        <p:spPr>
          <a:xfrm>
            <a:off x="3728945" y="539500"/>
            <a:ext cx="4678800" cy="1822200"/>
          </a:xfrm>
          <a:prstGeom prst="rect">
            <a:avLst/>
          </a:prstGeom>
          <a:noFill/>
          <a:ln w="9525" cap="flat" cmpd="sng">
            <a:solidFill>
              <a:schemeClr val="accent2"/>
            </a:solidFill>
            <a:prstDash val="solid"/>
            <a:round/>
            <a:headEnd type="none" w="sm" len="sm"/>
            <a:tailEnd type="none" w="sm" len="sm"/>
          </a:ln>
        </p:spPr>
      </p:sp>
      <p:sp>
        <p:nvSpPr>
          <p:cNvPr id="351" name="Google Shape;351;p17"/>
          <p:cNvSpPr>
            <a:spLocks noGrp="1"/>
          </p:cNvSpPr>
          <p:nvPr>
            <p:ph type="pic" idx="4"/>
          </p:nvPr>
        </p:nvSpPr>
        <p:spPr>
          <a:xfrm>
            <a:off x="3737703" y="2461219"/>
            <a:ext cx="2148600" cy="2142900"/>
          </a:xfrm>
          <a:prstGeom prst="rect">
            <a:avLst/>
          </a:prstGeom>
          <a:noFill/>
          <a:ln w="9525" cap="flat" cmpd="sng">
            <a:solidFill>
              <a:schemeClr val="accent2"/>
            </a:solidFill>
            <a:prstDash val="solid"/>
            <a:round/>
            <a:headEnd type="none" w="sm" len="sm"/>
            <a:tailEnd type="none" w="sm" len="sm"/>
          </a:ln>
        </p:spPr>
      </p:sp>
      <p:grpSp>
        <p:nvGrpSpPr>
          <p:cNvPr id="352" name="Google Shape;352;p17"/>
          <p:cNvGrpSpPr/>
          <p:nvPr/>
        </p:nvGrpSpPr>
        <p:grpSpPr>
          <a:xfrm rot="10800000" flipH="1">
            <a:off x="350316" y="2518114"/>
            <a:ext cx="8443350" cy="2323966"/>
            <a:chOff x="350316" y="556714"/>
            <a:chExt cx="8443350" cy="2323966"/>
          </a:xfrm>
        </p:grpSpPr>
        <p:grpSp>
          <p:nvGrpSpPr>
            <p:cNvPr id="353" name="Google Shape;353;p17"/>
            <p:cNvGrpSpPr/>
            <p:nvPr/>
          </p:nvGrpSpPr>
          <p:grpSpPr>
            <a:xfrm rot="-5400000">
              <a:off x="-774467" y="1681497"/>
              <a:ext cx="2323966" cy="74400"/>
              <a:chOff x="6549300" y="620875"/>
              <a:chExt cx="2490320" cy="74400"/>
            </a:xfrm>
          </p:grpSpPr>
          <p:sp>
            <p:nvSpPr>
              <p:cNvPr id="354" name="Google Shape;354;p17"/>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55" name="Google Shape;355;p17"/>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56" name="Google Shape;356;p17"/>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57" name="Google Shape;357;p17"/>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58" name="Google Shape;358;p17"/>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359" name="Google Shape;359;p17"/>
            <p:cNvGrpSpPr/>
            <p:nvPr/>
          </p:nvGrpSpPr>
          <p:grpSpPr>
            <a:xfrm rot="-5400000">
              <a:off x="7594483" y="1681497"/>
              <a:ext cx="2323966" cy="74400"/>
              <a:chOff x="6549300" y="620875"/>
              <a:chExt cx="2490320" cy="74400"/>
            </a:xfrm>
          </p:grpSpPr>
          <p:sp>
            <p:nvSpPr>
              <p:cNvPr id="360" name="Google Shape;360;p17"/>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61" name="Google Shape;361;p17"/>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62" name="Google Shape;362;p17"/>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63" name="Google Shape;363;p17"/>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64" name="Google Shape;364;p17"/>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365"/>
        <p:cNvGrpSpPr/>
        <p:nvPr/>
      </p:nvGrpSpPr>
      <p:grpSpPr>
        <a:xfrm>
          <a:off x="0" y="0"/>
          <a:ext cx="0" cy="0"/>
          <a:chOff x="0" y="0"/>
          <a:chExt cx="0" cy="0"/>
        </a:xfrm>
      </p:grpSpPr>
      <p:grpSp>
        <p:nvGrpSpPr>
          <p:cNvPr id="366" name="Google Shape;366;p18"/>
          <p:cNvGrpSpPr/>
          <p:nvPr/>
        </p:nvGrpSpPr>
        <p:grpSpPr>
          <a:xfrm>
            <a:off x="174450" y="175638"/>
            <a:ext cx="8795100" cy="4826700"/>
            <a:chOff x="174450" y="176325"/>
            <a:chExt cx="8795100" cy="4826700"/>
          </a:xfrm>
        </p:grpSpPr>
        <p:sp>
          <p:nvSpPr>
            <p:cNvPr id="367" name="Google Shape;367;p18"/>
            <p:cNvSpPr/>
            <p:nvPr/>
          </p:nvSpPr>
          <p:spPr>
            <a:xfrm>
              <a:off x="174450" y="346425"/>
              <a:ext cx="8795100" cy="46566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68" name="Google Shape;368;p18"/>
            <p:cNvSpPr/>
            <p:nvPr/>
          </p:nvSpPr>
          <p:spPr>
            <a:xfrm>
              <a:off x="174450" y="176325"/>
              <a:ext cx="8795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369" name="Google Shape;369;p18"/>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0" name="Google Shape;370;p18"/>
          <p:cNvSpPr txBox="1">
            <a:spLocks noGrp="1"/>
          </p:cNvSpPr>
          <p:nvPr>
            <p:ph type="body" idx="1"/>
          </p:nvPr>
        </p:nvSpPr>
        <p:spPr>
          <a:xfrm>
            <a:off x="713250" y="1196100"/>
            <a:ext cx="7717500" cy="2260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atin typeface="Arial" panose="020B0604020202020204" pitchFamily="34" charset="0"/>
                <a:cs typeface="Arial" panose="020B0604020202020204" pitchFamily="34" charset="0"/>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dirty="0"/>
          </a:p>
        </p:txBody>
      </p:sp>
      <p:grpSp>
        <p:nvGrpSpPr>
          <p:cNvPr id="371" name="Google Shape;371;p18"/>
          <p:cNvGrpSpPr/>
          <p:nvPr/>
        </p:nvGrpSpPr>
        <p:grpSpPr>
          <a:xfrm>
            <a:off x="350316" y="556714"/>
            <a:ext cx="8443350" cy="2323966"/>
            <a:chOff x="350316" y="556714"/>
            <a:chExt cx="8443350" cy="2323966"/>
          </a:xfrm>
        </p:grpSpPr>
        <p:grpSp>
          <p:nvGrpSpPr>
            <p:cNvPr id="372" name="Google Shape;372;p18"/>
            <p:cNvGrpSpPr/>
            <p:nvPr/>
          </p:nvGrpSpPr>
          <p:grpSpPr>
            <a:xfrm rot="-5400000">
              <a:off x="-774467" y="1681497"/>
              <a:ext cx="2323966" cy="74400"/>
              <a:chOff x="6549300" y="620875"/>
              <a:chExt cx="2490320" cy="74400"/>
            </a:xfrm>
          </p:grpSpPr>
          <p:sp>
            <p:nvSpPr>
              <p:cNvPr id="373" name="Google Shape;373;p18"/>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74" name="Google Shape;374;p18"/>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75" name="Google Shape;375;p18"/>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76" name="Google Shape;376;p18"/>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77" name="Google Shape;377;p18"/>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nvGrpSpPr>
            <p:cNvPr id="378" name="Google Shape;378;p18"/>
            <p:cNvGrpSpPr/>
            <p:nvPr/>
          </p:nvGrpSpPr>
          <p:grpSpPr>
            <a:xfrm rot="-5400000">
              <a:off x="7594483" y="1681497"/>
              <a:ext cx="2323966" cy="74400"/>
              <a:chOff x="6549300" y="620875"/>
              <a:chExt cx="2490320" cy="74400"/>
            </a:xfrm>
          </p:grpSpPr>
          <p:sp>
            <p:nvSpPr>
              <p:cNvPr id="379" name="Google Shape;379;p18"/>
              <p:cNvSpPr/>
              <p:nvPr/>
            </p:nvSpPr>
            <p:spPr>
              <a:xfrm>
                <a:off x="6549300" y="620875"/>
                <a:ext cx="427800" cy="74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80" name="Google Shape;380;p18"/>
              <p:cNvSpPr/>
              <p:nvPr/>
            </p:nvSpPr>
            <p:spPr>
              <a:xfrm>
                <a:off x="7064930" y="620875"/>
                <a:ext cx="427800" cy="7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81" name="Google Shape;381;p18"/>
              <p:cNvSpPr/>
              <p:nvPr/>
            </p:nvSpPr>
            <p:spPr>
              <a:xfrm>
                <a:off x="7580560" y="620875"/>
                <a:ext cx="427800" cy="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82" name="Google Shape;382;p18"/>
              <p:cNvSpPr/>
              <p:nvPr/>
            </p:nvSpPr>
            <p:spPr>
              <a:xfrm>
                <a:off x="8096190" y="620875"/>
                <a:ext cx="427800" cy="74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383" name="Google Shape;383;p18"/>
              <p:cNvSpPr/>
              <p:nvPr/>
            </p:nvSpPr>
            <p:spPr>
              <a:xfrm>
                <a:off x="8611820" y="620875"/>
                <a:ext cx="427800" cy="74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1pPr>
            <a:lvl2pPr lvl="1"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2pPr>
            <a:lvl3pPr lvl="2"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3pPr>
            <a:lvl4pPr lvl="3"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4pPr>
            <a:lvl5pPr lvl="4"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5pPr>
            <a:lvl6pPr lvl="5"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6pPr>
            <a:lvl7pPr lvl="6"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7pPr>
            <a:lvl8pPr lvl="7"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8pPr>
            <a:lvl9pPr lvl="8" rtl="0">
              <a:spcBef>
                <a:spcPts val="0"/>
              </a:spcBef>
              <a:spcAft>
                <a:spcPts val="0"/>
              </a:spcAft>
              <a:buClr>
                <a:schemeClr val="dk1"/>
              </a:buClr>
              <a:buSzPts val="3000"/>
              <a:buFont typeface="IBM Plex Mono"/>
              <a:buNone/>
              <a:defRPr sz="3000" b="1">
                <a:solidFill>
                  <a:schemeClr val="dk1"/>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62" r:id="rId7"/>
    <p:sldLayoutId id="2147483663" r:id="rId8"/>
    <p:sldLayoutId id="2147483664" r:id="rId9"/>
    <p:sldLayoutId id="2147483666"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9"/>
          <p:cNvSpPr txBox="1">
            <a:spLocks noGrp="1"/>
          </p:cNvSpPr>
          <p:nvPr>
            <p:ph type="ctrTitle"/>
          </p:nvPr>
        </p:nvSpPr>
        <p:spPr>
          <a:xfrm>
            <a:off x="655263" y="850175"/>
            <a:ext cx="6611100" cy="3294600"/>
          </a:xfrm>
          <a:prstGeom prst="rect">
            <a:avLst/>
          </a:prstGeom>
        </p:spPr>
        <p:txBody>
          <a:bodyPr spcFirstLastPara="1" wrap="square" lIns="91425" tIns="91425" rIns="91425" bIns="91425" anchor="ctr" anchorCtr="0">
            <a:noAutofit/>
          </a:bodyPr>
          <a:lstStyle/>
          <a:p>
            <a:pPr>
              <a:lnSpc>
                <a:spcPct val="150000"/>
              </a:lnSpc>
            </a:pPr>
            <a:r>
              <a:rPr lang="es-CR" sz="2800" b="1" dirty="0">
                <a:effectLst/>
                <a:latin typeface="+mj-lt"/>
                <a:ea typeface="Times New Roman" panose="02020603050405020304" pitchFamily="18" charset="0"/>
                <a:cs typeface="Arial" panose="020B0604020202020204" pitchFamily="34" charset="0"/>
              </a:rPr>
              <a:t>Inteligencia Artificial en el Diseño Web</a:t>
            </a:r>
            <a:endParaRPr lang="en-CR" sz="2800" dirty="0">
              <a:effectLst/>
              <a:latin typeface="+mj-lt"/>
              <a:ea typeface="Times New Roman" panose="02020603050405020304" pitchFamily="18" charset="0"/>
              <a:cs typeface="Arial" panose="020B0604020202020204" pitchFamily="34" charset="0"/>
            </a:endParaRPr>
          </a:p>
        </p:txBody>
      </p:sp>
      <p:grpSp>
        <p:nvGrpSpPr>
          <p:cNvPr id="605" name="Google Shape;605;p29"/>
          <p:cNvGrpSpPr/>
          <p:nvPr/>
        </p:nvGrpSpPr>
        <p:grpSpPr>
          <a:xfrm>
            <a:off x="6679762" y="2633450"/>
            <a:ext cx="2011500" cy="1172100"/>
            <a:chOff x="9312437" y="1665650"/>
            <a:chExt cx="2011500" cy="1172100"/>
          </a:xfrm>
        </p:grpSpPr>
        <p:sp>
          <p:nvSpPr>
            <p:cNvPr id="606" name="Google Shape;606;p29"/>
            <p:cNvSpPr/>
            <p:nvPr/>
          </p:nvSpPr>
          <p:spPr>
            <a:xfrm>
              <a:off x="9312437" y="166565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07" name="Google Shape;607;p29"/>
            <p:cNvSpPr/>
            <p:nvPr/>
          </p:nvSpPr>
          <p:spPr>
            <a:xfrm>
              <a:off x="9681549" y="2534449"/>
              <a:ext cx="1461814" cy="151763"/>
            </a:xfrm>
            <a:custGeom>
              <a:avLst/>
              <a:gdLst/>
              <a:ahLst/>
              <a:cxnLst/>
              <a:rect l="l" t="t" r="r" b="b"/>
              <a:pathLst>
                <a:path w="93124" h="9668" extrusionOk="0">
                  <a:moveTo>
                    <a:pt x="0" y="9668"/>
                  </a:moveTo>
                  <a:cubicBezTo>
                    <a:pt x="1050" y="7219"/>
                    <a:pt x="2359" y="4877"/>
                    <a:pt x="3790" y="2629"/>
                  </a:cubicBezTo>
                  <a:cubicBezTo>
                    <a:pt x="4373" y="1712"/>
                    <a:pt x="5187" y="-575"/>
                    <a:pt x="5955" y="193"/>
                  </a:cubicBezTo>
                  <a:cubicBezTo>
                    <a:pt x="7096" y="1334"/>
                    <a:pt x="6622" y="3924"/>
                    <a:pt x="8121" y="4524"/>
                  </a:cubicBezTo>
                  <a:cubicBezTo>
                    <a:pt x="9312" y="5001"/>
                    <a:pt x="9882" y="1682"/>
                    <a:pt x="11099" y="2088"/>
                  </a:cubicBezTo>
                  <a:cubicBezTo>
                    <a:pt x="15838" y="3669"/>
                    <a:pt x="20584" y="5263"/>
                    <a:pt x="25176" y="7231"/>
                  </a:cubicBezTo>
                  <a:cubicBezTo>
                    <a:pt x="26608" y="7845"/>
                    <a:pt x="28346" y="5805"/>
                    <a:pt x="29778" y="6419"/>
                  </a:cubicBezTo>
                  <a:cubicBezTo>
                    <a:pt x="31818" y="7293"/>
                    <a:pt x="33527" y="9642"/>
                    <a:pt x="35733" y="9397"/>
                  </a:cubicBezTo>
                  <a:cubicBezTo>
                    <a:pt x="41121" y="8798"/>
                    <a:pt x="46716" y="9899"/>
                    <a:pt x="51976" y="8585"/>
                  </a:cubicBezTo>
                  <a:cubicBezTo>
                    <a:pt x="54443" y="7969"/>
                    <a:pt x="56201" y="5066"/>
                    <a:pt x="58744" y="5066"/>
                  </a:cubicBezTo>
                  <a:cubicBezTo>
                    <a:pt x="62115" y="5066"/>
                    <a:pt x="65144" y="8192"/>
                    <a:pt x="68489" y="7773"/>
                  </a:cubicBezTo>
                  <a:cubicBezTo>
                    <a:pt x="74175" y="7062"/>
                    <a:pt x="78267" y="1136"/>
                    <a:pt x="83920" y="193"/>
                  </a:cubicBezTo>
                  <a:cubicBezTo>
                    <a:pt x="87344" y="-378"/>
                    <a:pt x="89831" y="3967"/>
                    <a:pt x="93124" y="5066"/>
                  </a:cubicBezTo>
                </a:path>
              </a:pathLst>
            </a:custGeom>
            <a:noFill/>
            <a:ln w="9525" cap="flat" cmpd="sng">
              <a:solidFill>
                <a:schemeClr val="lt1"/>
              </a:solidFill>
              <a:prstDash val="solid"/>
              <a:round/>
              <a:headEnd type="none" w="med" len="med"/>
              <a:tailEnd type="none" w="med" len="med"/>
            </a:ln>
          </p:spPr>
          <p:txBody>
            <a:bodyPr/>
            <a:lstStyle/>
            <a:p>
              <a:endParaRPr lang="en-CR"/>
            </a:p>
          </p:txBody>
        </p:sp>
        <p:cxnSp>
          <p:nvCxnSpPr>
            <p:cNvPr id="608" name="Google Shape;608;p29"/>
            <p:cNvCxnSpPr/>
            <p:nvPr/>
          </p:nvCxnSpPr>
          <p:spPr>
            <a:xfrm>
              <a:off x="9647699" y="2743600"/>
              <a:ext cx="1556700" cy="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29"/>
            <p:cNvCxnSpPr/>
            <p:nvPr/>
          </p:nvCxnSpPr>
          <p:spPr>
            <a:xfrm>
              <a:off x="9312437" y="1867459"/>
              <a:ext cx="2011500" cy="0"/>
            </a:xfrm>
            <a:prstGeom prst="straightConnector1">
              <a:avLst/>
            </a:prstGeom>
            <a:noFill/>
            <a:ln w="9525" cap="flat" cmpd="sng">
              <a:solidFill>
                <a:schemeClr val="accent2"/>
              </a:solidFill>
              <a:prstDash val="solid"/>
              <a:round/>
              <a:headEnd type="none" w="med" len="med"/>
              <a:tailEnd type="none" w="med" len="med"/>
            </a:ln>
          </p:spPr>
        </p:cxnSp>
        <p:sp>
          <p:nvSpPr>
            <p:cNvPr id="610" name="Google Shape;610;p29"/>
            <p:cNvSpPr/>
            <p:nvPr/>
          </p:nvSpPr>
          <p:spPr>
            <a:xfrm>
              <a:off x="9368075" y="192962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1" name="Google Shape;611;p29"/>
            <p:cNvSpPr/>
            <p:nvPr/>
          </p:nvSpPr>
          <p:spPr>
            <a:xfrm>
              <a:off x="9368075" y="197954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2" name="Google Shape;612;p29"/>
            <p:cNvSpPr/>
            <p:nvPr/>
          </p:nvSpPr>
          <p:spPr>
            <a:xfrm>
              <a:off x="9368075" y="202946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3" name="Google Shape;613;p29"/>
            <p:cNvSpPr/>
            <p:nvPr/>
          </p:nvSpPr>
          <p:spPr>
            <a:xfrm>
              <a:off x="9368075" y="207938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4" name="Google Shape;614;p29"/>
            <p:cNvSpPr/>
            <p:nvPr/>
          </p:nvSpPr>
          <p:spPr>
            <a:xfrm>
              <a:off x="9368075" y="212930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5" name="Google Shape;615;p29"/>
            <p:cNvSpPr/>
            <p:nvPr/>
          </p:nvSpPr>
          <p:spPr>
            <a:xfrm>
              <a:off x="9368075" y="217922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6" name="Google Shape;616;p29"/>
            <p:cNvSpPr/>
            <p:nvPr/>
          </p:nvSpPr>
          <p:spPr>
            <a:xfrm>
              <a:off x="9368075" y="222914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7" name="Google Shape;617;p29"/>
            <p:cNvSpPr/>
            <p:nvPr/>
          </p:nvSpPr>
          <p:spPr>
            <a:xfrm>
              <a:off x="9368075" y="2279050"/>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618" name="Google Shape;618;p29"/>
            <p:cNvGrpSpPr/>
            <p:nvPr/>
          </p:nvGrpSpPr>
          <p:grpSpPr>
            <a:xfrm>
              <a:off x="9368075" y="2460800"/>
              <a:ext cx="186600" cy="77700"/>
              <a:chOff x="9368075" y="2460800"/>
              <a:chExt cx="186600" cy="77700"/>
            </a:xfrm>
          </p:grpSpPr>
          <p:sp>
            <p:nvSpPr>
              <p:cNvPr id="619" name="Google Shape;619;p29"/>
              <p:cNvSpPr/>
              <p:nvPr/>
            </p:nvSpPr>
            <p:spPr>
              <a:xfrm>
                <a:off x="9368075" y="2460800"/>
                <a:ext cx="1866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20" name="Google Shape;620;p29"/>
              <p:cNvSpPr/>
              <p:nvPr/>
            </p:nvSpPr>
            <p:spPr>
              <a:xfrm>
                <a:off x="9368075" y="2512700"/>
                <a:ext cx="1866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621" name="Google Shape;621;p29"/>
            <p:cNvSpPr/>
            <p:nvPr/>
          </p:nvSpPr>
          <p:spPr>
            <a:xfrm>
              <a:off x="9368075" y="2328974"/>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22" name="Google Shape;622;p29"/>
            <p:cNvSpPr/>
            <p:nvPr/>
          </p:nvSpPr>
          <p:spPr>
            <a:xfrm>
              <a:off x="9368075" y="2378898"/>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623" name="Google Shape;623;p29"/>
          <p:cNvSpPr txBox="1">
            <a:spLocks noGrp="1"/>
          </p:cNvSpPr>
          <p:nvPr>
            <p:ph type="subTitle" idx="1"/>
          </p:nvPr>
        </p:nvSpPr>
        <p:spPr>
          <a:xfrm>
            <a:off x="4806262" y="3837503"/>
            <a:ext cx="2760000" cy="7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latin typeface="+mn-lt"/>
              </a:rPr>
              <a:t>Jimena Prado Arce</a:t>
            </a:r>
            <a:endParaRPr dirty="0">
              <a:latin typeface="+mn-lt"/>
            </a:endParaRPr>
          </a:p>
        </p:txBody>
      </p:sp>
      <p:sp>
        <p:nvSpPr>
          <p:cNvPr id="624" name="Google Shape;624;p29"/>
          <p:cNvSpPr/>
          <p:nvPr/>
        </p:nvSpPr>
        <p:spPr>
          <a:xfrm>
            <a:off x="4806262" y="3627552"/>
            <a:ext cx="27612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25" name="Google Shape;625;p29"/>
          <p:cNvSpPr/>
          <p:nvPr/>
        </p:nvSpPr>
        <p:spPr>
          <a:xfrm>
            <a:off x="655250" y="639275"/>
            <a:ext cx="6611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2" name="Google Shape;842;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R" sz="3200" b="1" dirty="0">
                <a:effectLst/>
                <a:latin typeface="+mj-lt"/>
                <a:ea typeface="Times New Roman" panose="02020603050405020304" pitchFamily="18" charset="0"/>
                <a:cs typeface="Arial" panose="020B0604020202020204" pitchFamily="34" charset="0"/>
              </a:rPr>
              <a:t>Desafíos</a:t>
            </a:r>
            <a:r>
              <a:rPr lang="es-CR" sz="3200" b="1" dirty="0">
                <a:effectLst/>
                <a:latin typeface="Arial" panose="020B0604020202020204" pitchFamily="34" charset="0"/>
                <a:ea typeface="Times New Roman" panose="02020603050405020304" pitchFamily="18" charset="0"/>
                <a:cs typeface="Arial" panose="020B0604020202020204" pitchFamily="34" charset="0"/>
              </a:rPr>
              <a:t> </a:t>
            </a:r>
            <a:r>
              <a:rPr lang="es-CR" sz="3200" b="1" dirty="0">
                <a:effectLst/>
                <a:latin typeface="+mj-lt"/>
                <a:ea typeface="Times New Roman" panose="02020603050405020304" pitchFamily="18" charset="0"/>
                <a:cs typeface="Arial" panose="020B0604020202020204" pitchFamily="34" charset="0"/>
              </a:rPr>
              <a:t>y limitaciones</a:t>
            </a:r>
            <a:endParaRPr dirty="0">
              <a:latin typeface="+mj-lt"/>
            </a:endParaRPr>
          </a:p>
        </p:txBody>
      </p:sp>
      <p:sp>
        <p:nvSpPr>
          <p:cNvPr id="844" name="Google Shape;844;p40"/>
          <p:cNvSpPr txBox="1">
            <a:spLocks noGrp="1"/>
          </p:cNvSpPr>
          <p:nvPr>
            <p:ph type="subTitle" idx="2"/>
          </p:nvPr>
        </p:nvSpPr>
        <p:spPr>
          <a:xfrm>
            <a:off x="999300" y="1561081"/>
            <a:ext cx="3761236" cy="26338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800" dirty="0" err="1">
                <a:latin typeface="+mn-lt"/>
              </a:rPr>
              <a:t>Dependencia</a:t>
            </a:r>
            <a:r>
              <a:rPr lang="en-US" sz="1800" dirty="0">
                <a:latin typeface="+mn-lt"/>
              </a:rPr>
              <a:t> </a:t>
            </a:r>
            <a:r>
              <a:rPr lang="en-US" sz="1800" dirty="0" err="1">
                <a:latin typeface="+mn-lt"/>
              </a:rPr>
              <a:t>excesiva</a:t>
            </a:r>
            <a:r>
              <a:rPr lang="en-US" sz="1800" dirty="0">
                <a:latin typeface="+mn-lt"/>
              </a:rPr>
              <a:t> de la IA</a:t>
            </a:r>
          </a:p>
          <a:p>
            <a:pPr marL="0" lvl="0" indent="0" algn="l" rtl="0">
              <a:spcBef>
                <a:spcPts val="0"/>
              </a:spcBef>
              <a:spcAft>
                <a:spcPts val="0"/>
              </a:spcAft>
            </a:pPr>
            <a:endParaRPr lang="en-US" sz="1800" dirty="0">
              <a:latin typeface="+mn-lt"/>
            </a:endParaRPr>
          </a:p>
          <a:p>
            <a:pPr marL="0" lvl="0" indent="0" algn="l" rtl="0">
              <a:spcBef>
                <a:spcPts val="0"/>
              </a:spcBef>
              <a:spcAft>
                <a:spcPts val="0"/>
              </a:spcAft>
            </a:pPr>
            <a:r>
              <a:rPr lang="en-US" sz="1800" dirty="0" err="1">
                <a:latin typeface="+mn-lt"/>
              </a:rPr>
              <a:t>Privacidad</a:t>
            </a:r>
            <a:r>
              <a:rPr lang="en-US" sz="1800" dirty="0">
                <a:latin typeface="+mn-lt"/>
              </a:rPr>
              <a:t> </a:t>
            </a:r>
          </a:p>
          <a:p>
            <a:pPr marL="0" lvl="0" indent="0" algn="l" rtl="0">
              <a:spcBef>
                <a:spcPts val="0"/>
              </a:spcBef>
              <a:spcAft>
                <a:spcPts val="0"/>
              </a:spcAft>
            </a:pPr>
            <a:endParaRPr lang="en-US" sz="1800" dirty="0">
              <a:latin typeface="+mn-lt"/>
            </a:endParaRPr>
          </a:p>
          <a:p>
            <a:pPr marL="0" lvl="0" indent="0" algn="l" rtl="0">
              <a:spcBef>
                <a:spcPts val="0"/>
              </a:spcBef>
              <a:spcAft>
                <a:spcPts val="0"/>
              </a:spcAft>
            </a:pPr>
            <a:r>
              <a:rPr lang="en-US" sz="1800" dirty="0" err="1">
                <a:latin typeface="+mn-lt"/>
              </a:rPr>
              <a:t>Limitaciones</a:t>
            </a:r>
            <a:r>
              <a:rPr lang="en-US" sz="1800" dirty="0">
                <a:latin typeface="+mn-lt"/>
              </a:rPr>
              <a:t> </a:t>
            </a:r>
            <a:r>
              <a:rPr lang="en-US" sz="1800" dirty="0" err="1">
                <a:latin typeface="+mn-lt"/>
              </a:rPr>
              <a:t>técnicas</a:t>
            </a:r>
            <a:endParaRPr lang="en-US" sz="1800" dirty="0">
              <a:latin typeface="+mn-lt"/>
            </a:endParaRPr>
          </a:p>
          <a:p>
            <a:pPr marL="0" lvl="0" indent="0" algn="l" rtl="0">
              <a:spcBef>
                <a:spcPts val="0"/>
              </a:spcBef>
              <a:spcAft>
                <a:spcPts val="0"/>
              </a:spcAft>
            </a:pPr>
            <a:endParaRPr lang="en-US" sz="1800" dirty="0">
              <a:latin typeface="+mn-lt"/>
            </a:endParaRPr>
          </a:p>
          <a:p>
            <a:pPr marL="0" lvl="0" indent="0" algn="l" rtl="0">
              <a:spcBef>
                <a:spcPts val="0"/>
              </a:spcBef>
              <a:spcAft>
                <a:spcPts val="0"/>
              </a:spcAft>
            </a:pPr>
            <a:r>
              <a:rPr lang="en-US" sz="1800" dirty="0" err="1">
                <a:latin typeface="+mn-lt"/>
              </a:rPr>
              <a:t>Creación</a:t>
            </a:r>
            <a:r>
              <a:rPr lang="en-US" sz="1800" dirty="0">
                <a:latin typeface="+mn-lt"/>
              </a:rPr>
              <a:t> de </a:t>
            </a:r>
            <a:r>
              <a:rPr lang="en-US" sz="1800" dirty="0" err="1">
                <a:latin typeface="+mn-lt"/>
              </a:rPr>
              <a:t>contenido</a:t>
            </a:r>
            <a:endParaRPr lang="en-US" sz="1800" dirty="0">
              <a:latin typeface="+mn-lt"/>
            </a:endParaRPr>
          </a:p>
          <a:p>
            <a:pPr marL="0" lvl="0" indent="0" algn="l" rtl="0">
              <a:spcBef>
                <a:spcPts val="0"/>
              </a:spcBef>
              <a:spcAft>
                <a:spcPts val="0"/>
              </a:spcAft>
            </a:pPr>
            <a:endParaRPr lang="en-US" sz="1800" dirty="0">
              <a:latin typeface="+mn-lt"/>
            </a:endParaRPr>
          </a:p>
          <a:p>
            <a:pPr marL="0" lvl="0" indent="0" algn="l" rtl="0">
              <a:spcBef>
                <a:spcPts val="0"/>
              </a:spcBef>
              <a:spcAft>
                <a:spcPts val="0"/>
              </a:spcAft>
            </a:pPr>
            <a:r>
              <a:rPr lang="en-US" sz="1800" dirty="0" err="1">
                <a:latin typeface="+mn-lt"/>
              </a:rPr>
              <a:t>Limitaciones</a:t>
            </a:r>
            <a:r>
              <a:rPr lang="en-US" sz="1800" dirty="0">
                <a:latin typeface="+mn-lt"/>
              </a:rPr>
              <a:t> de </a:t>
            </a:r>
            <a:r>
              <a:rPr lang="en-US" sz="1800" dirty="0" err="1">
                <a:latin typeface="+mn-lt"/>
              </a:rPr>
              <a:t>seguridad</a:t>
            </a:r>
            <a:endParaRPr lang="en-US" sz="1800" dirty="0">
              <a:latin typeface="+mn-lt"/>
            </a:endParaRPr>
          </a:p>
          <a:p>
            <a:pPr marL="171450" lvl="0" indent="-171450" algn="l" rtl="0">
              <a:spcBef>
                <a:spcPts val="0"/>
              </a:spcBef>
              <a:spcAft>
                <a:spcPts val="0"/>
              </a:spcAft>
              <a:buFont typeface="Arial" panose="020B0604020202020204" pitchFamily="34" charset="0"/>
              <a:buChar char="•"/>
            </a:pPr>
            <a:endParaRPr lang="en-US" dirty="0">
              <a:latin typeface="+mn-lt"/>
            </a:endParaRPr>
          </a:p>
          <a:p>
            <a:pPr marL="171450" lvl="0" indent="-171450" algn="l" rtl="0">
              <a:spcBef>
                <a:spcPts val="0"/>
              </a:spcBef>
              <a:spcAft>
                <a:spcPts val="0"/>
              </a:spcAft>
              <a:buFont typeface="Arial" panose="020B0604020202020204" pitchFamily="34" charset="0"/>
              <a:buChar char="•"/>
            </a:pPr>
            <a:endParaRPr dirty="0">
              <a:latin typeface="+mn-lt"/>
            </a:endParaRPr>
          </a:p>
        </p:txBody>
      </p:sp>
      <p:grpSp>
        <p:nvGrpSpPr>
          <p:cNvPr id="6" name="Google Shape;1394;p55">
            <a:extLst>
              <a:ext uri="{FF2B5EF4-FFF2-40B4-BE49-F238E27FC236}">
                <a16:creationId xmlns:a16="http://schemas.microsoft.com/office/drawing/2014/main" id="{F330C25E-1F0A-7A90-67C4-1850748BAA72}"/>
              </a:ext>
            </a:extLst>
          </p:cNvPr>
          <p:cNvGrpSpPr/>
          <p:nvPr/>
        </p:nvGrpSpPr>
        <p:grpSpPr>
          <a:xfrm>
            <a:off x="814316" y="1725686"/>
            <a:ext cx="184984" cy="160371"/>
            <a:chOff x="5037700" y="2430325"/>
            <a:chExt cx="75950" cy="65850"/>
          </a:xfrm>
          <a:solidFill>
            <a:schemeClr val="accent2"/>
          </a:solidFill>
        </p:grpSpPr>
        <p:sp>
          <p:nvSpPr>
            <p:cNvPr id="7" name="Google Shape;1395;p55">
              <a:extLst>
                <a:ext uri="{FF2B5EF4-FFF2-40B4-BE49-F238E27FC236}">
                  <a16:creationId xmlns:a16="http://schemas.microsoft.com/office/drawing/2014/main" id="{70045967-E779-A28D-8AE9-2E7E722ADB3C}"/>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8" name="Google Shape;1396;p55">
              <a:extLst>
                <a:ext uri="{FF2B5EF4-FFF2-40B4-BE49-F238E27FC236}">
                  <a16:creationId xmlns:a16="http://schemas.microsoft.com/office/drawing/2014/main" id="{8E3F254A-ED09-5E80-0748-A46E48B1A5F9}"/>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grpSp>
        <p:nvGrpSpPr>
          <p:cNvPr id="9" name="Google Shape;1394;p55">
            <a:extLst>
              <a:ext uri="{FF2B5EF4-FFF2-40B4-BE49-F238E27FC236}">
                <a16:creationId xmlns:a16="http://schemas.microsoft.com/office/drawing/2014/main" id="{59550CA9-7870-A3D4-8EF2-F86763CAE804}"/>
              </a:ext>
            </a:extLst>
          </p:cNvPr>
          <p:cNvGrpSpPr/>
          <p:nvPr/>
        </p:nvGrpSpPr>
        <p:grpSpPr>
          <a:xfrm>
            <a:off x="803688" y="2292865"/>
            <a:ext cx="184984" cy="160371"/>
            <a:chOff x="5037700" y="2430325"/>
            <a:chExt cx="75950" cy="65850"/>
          </a:xfrm>
          <a:solidFill>
            <a:schemeClr val="accent2"/>
          </a:solidFill>
        </p:grpSpPr>
        <p:sp>
          <p:nvSpPr>
            <p:cNvPr id="10" name="Google Shape;1395;p55">
              <a:extLst>
                <a:ext uri="{FF2B5EF4-FFF2-40B4-BE49-F238E27FC236}">
                  <a16:creationId xmlns:a16="http://schemas.microsoft.com/office/drawing/2014/main" id="{3486DEF0-D832-3267-AB81-CEB0AB9493C2}"/>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1" name="Google Shape;1396;p55">
              <a:extLst>
                <a:ext uri="{FF2B5EF4-FFF2-40B4-BE49-F238E27FC236}">
                  <a16:creationId xmlns:a16="http://schemas.microsoft.com/office/drawing/2014/main" id="{AD32A392-CD8F-5560-648A-F9EECA903919}"/>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grpSp>
        <p:nvGrpSpPr>
          <p:cNvPr id="12" name="Google Shape;1394;p55">
            <a:extLst>
              <a:ext uri="{FF2B5EF4-FFF2-40B4-BE49-F238E27FC236}">
                <a16:creationId xmlns:a16="http://schemas.microsoft.com/office/drawing/2014/main" id="{CC97A291-EC6A-BF9D-D708-A4D34779F31E}"/>
              </a:ext>
            </a:extLst>
          </p:cNvPr>
          <p:cNvGrpSpPr/>
          <p:nvPr/>
        </p:nvGrpSpPr>
        <p:grpSpPr>
          <a:xfrm>
            <a:off x="804948" y="2815177"/>
            <a:ext cx="184984" cy="160371"/>
            <a:chOff x="5037700" y="2430325"/>
            <a:chExt cx="75950" cy="65850"/>
          </a:xfrm>
          <a:solidFill>
            <a:schemeClr val="accent2"/>
          </a:solidFill>
        </p:grpSpPr>
        <p:sp>
          <p:nvSpPr>
            <p:cNvPr id="13" name="Google Shape;1395;p55">
              <a:extLst>
                <a:ext uri="{FF2B5EF4-FFF2-40B4-BE49-F238E27FC236}">
                  <a16:creationId xmlns:a16="http://schemas.microsoft.com/office/drawing/2014/main" id="{1468B7D0-C65E-ABA9-57CA-38116024DA06}"/>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4" name="Google Shape;1396;p55">
              <a:extLst>
                <a:ext uri="{FF2B5EF4-FFF2-40B4-BE49-F238E27FC236}">
                  <a16:creationId xmlns:a16="http://schemas.microsoft.com/office/drawing/2014/main" id="{8322E18C-ADC6-25F5-CA24-072D3E92223A}"/>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grpSp>
        <p:nvGrpSpPr>
          <p:cNvPr id="15" name="Google Shape;1394;p55">
            <a:extLst>
              <a:ext uri="{FF2B5EF4-FFF2-40B4-BE49-F238E27FC236}">
                <a16:creationId xmlns:a16="http://schemas.microsoft.com/office/drawing/2014/main" id="{32F85B31-1621-54C5-CF92-92B35D277EAC}"/>
              </a:ext>
            </a:extLst>
          </p:cNvPr>
          <p:cNvGrpSpPr/>
          <p:nvPr/>
        </p:nvGrpSpPr>
        <p:grpSpPr>
          <a:xfrm>
            <a:off x="795569" y="3382356"/>
            <a:ext cx="184984" cy="160371"/>
            <a:chOff x="5037700" y="2430325"/>
            <a:chExt cx="75950" cy="65850"/>
          </a:xfrm>
          <a:solidFill>
            <a:schemeClr val="accent2"/>
          </a:solidFill>
        </p:grpSpPr>
        <p:sp>
          <p:nvSpPr>
            <p:cNvPr id="16" name="Google Shape;1395;p55">
              <a:extLst>
                <a:ext uri="{FF2B5EF4-FFF2-40B4-BE49-F238E27FC236}">
                  <a16:creationId xmlns:a16="http://schemas.microsoft.com/office/drawing/2014/main" id="{F43E396A-1D8F-5E47-949F-C028249C891B}"/>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 name="Google Shape;1396;p55">
              <a:extLst>
                <a:ext uri="{FF2B5EF4-FFF2-40B4-BE49-F238E27FC236}">
                  <a16:creationId xmlns:a16="http://schemas.microsoft.com/office/drawing/2014/main" id="{2A24866F-DEEB-B80E-2FD1-409A26C360F3}"/>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grpSp>
        <p:nvGrpSpPr>
          <p:cNvPr id="18" name="Google Shape;1394;p55">
            <a:extLst>
              <a:ext uri="{FF2B5EF4-FFF2-40B4-BE49-F238E27FC236}">
                <a16:creationId xmlns:a16="http://schemas.microsoft.com/office/drawing/2014/main" id="{7CB59601-2A9C-72C6-F68C-65DBF9D287FB}"/>
              </a:ext>
            </a:extLst>
          </p:cNvPr>
          <p:cNvGrpSpPr/>
          <p:nvPr/>
        </p:nvGrpSpPr>
        <p:grpSpPr>
          <a:xfrm>
            <a:off x="795628" y="3904668"/>
            <a:ext cx="184984" cy="160371"/>
            <a:chOff x="5037700" y="2430325"/>
            <a:chExt cx="75950" cy="65850"/>
          </a:xfrm>
          <a:solidFill>
            <a:schemeClr val="accent2"/>
          </a:solidFill>
        </p:grpSpPr>
        <p:sp>
          <p:nvSpPr>
            <p:cNvPr id="19" name="Google Shape;1395;p55">
              <a:extLst>
                <a:ext uri="{FF2B5EF4-FFF2-40B4-BE49-F238E27FC236}">
                  <a16:creationId xmlns:a16="http://schemas.microsoft.com/office/drawing/2014/main" id="{5E6CB20C-407C-A740-2D05-85F7CB52756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0" name="Google Shape;1396;p55">
              <a:extLst>
                <a:ext uri="{FF2B5EF4-FFF2-40B4-BE49-F238E27FC236}">
                  <a16:creationId xmlns:a16="http://schemas.microsoft.com/office/drawing/2014/main" id="{DA62CDC9-07A9-AB14-AC9C-576F30A976E4}"/>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pic>
        <p:nvPicPr>
          <p:cNvPr id="22" name="Picture 21">
            <a:extLst>
              <a:ext uri="{FF2B5EF4-FFF2-40B4-BE49-F238E27FC236}">
                <a16:creationId xmlns:a16="http://schemas.microsoft.com/office/drawing/2014/main" id="{4C00C3FA-8277-DA5E-DF0E-C24C16392B3A}"/>
              </a:ext>
            </a:extLst>
          </p:cNvPr>
          <p:cNvPicPr>
            <a:picLocks noChangeAspect="1"/>
          </p:cNvPicPr>
          <p:nvPr/>
        </p:nvPicPr>
        <p:blipFill>
          <a:blip r:embed="rId3"/>
          <a:stretch>
            <a:fillRect/>
          </a:stretch>
        </p:blipFill>
        <p:spPr>
          <a:xfrm>
            <a:off x="5258124" y="2083313"/>
            <a:ext cx="3165876" cy="2111615"/>
          </a:xfrm>
          <a:prstGeom prst="rect">
            <a:avLst/>
          </a:prstGeom>
          <a:ln>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7">
          <a:extLst>
            <a:ext uri="{FF2B5EF4-FFF2-40B4-BE49-F238E27FC236}">
              <a16:creationId xmlns:a16="http://schemas.microsoft.com/office/drawing/2014/main" id="{0403B13E-F747-A1C6-6326-EA134F72175F}"/>
            </a:ext>
          </a:extLst>
        </p:cNvPr>
        <p:cNvGrpSpPr/>
        <p:nvPr/>
      </p:nvGrpSpPr>
      <p:grpSpPr>
        <a:xfrm>
          <a:off x="0" y="0"/>
          <a:ext cx="0" cy="0"/>
          <a:chOff x="0" y="0"/>
          <a:chExt cx="0" cy="0"/>
        </a:xfrm>
      </p:grpSpPr>
      <p:sp>
        <p:nvSpPr>
          <p:cNvPr id="779" name="Google Shape;779;p37">
            <a:extLst>
              <a:ext uri="{FF2B5EF4-FFF2-40B4-BE49-F238E27FC236}">
                <a16:creationId xmlns:a16="http://schemas.microsoft.com/office/drawing/2014/main" id="{35A5A716-0C9B-0C8F-0DE1-5583E070A70C}"/>
              </a:ext>
            </a:extLst>
          </p:cNvPr>
          <p:cNvSpPr txBox="1">
            <a:spLocks noGrp="1"/>
          </p:cNvSpPr>
          <p:nvPr>
            <p:ph type="title"/>
          </p:nvPr>
        </p:nvSpPr>
        <p:spPr>
          <a:xfrm>
            <a:off x="3215898" y="1736388"/>
            <a:ext cx="2712203" cy="13596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R" sz="3600" b="1" dirty="0">
                <a:effectLst/>
                <a:latin typeface="+mj-lt"/>
                <a:ea typeface="Times New Roman" panose="02020603050405020304" pitchFamily="18" charset="0"/>
                <a:cs typeface="Arial" panose="020B0604020202020204" pitchFamily="34" charset="0"/>
              </a:rPr>
              <a:t>Conclusión</a:t>
            </a:r>
            <a:endParaRPr sz="3600" dirty="0">
              <a:latin typeface="+mj-lt"/>
            </a:endParaRPr>
          </a:p>
        </p:txBody>
      </p:sp>
    </p:spTree>
    <p:extLst>
      <p:ext uri="{BB962C8B-B14F-4D97-AF65-F5344CB8AC3E}">
        <p14:creationId xmlns:p14="http://schemas.microsoft.com/office/powerpoint/2010/main" val="588633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33139EDB-0B35-EC22-6B7E-D282C6174800}"/>
            </a:ext>
          </a:extLst>
        </p:cNvPr>
        <p:cNvGrpSpPr/>
        <p:nvPr/>
      </p:nvGrpSpPr>
      <p:grpSpPr>
        <a:xfrm>
          <a:off x="0" y="0"/>
          <a:ext cx="0" cy="0"/>
          <a:chOff x="0" y="0"/>
          <a:chExt cx="0" cy="0"/>
        </a:xfrm>
      </p:grpSpPr>
      <p:sp>
        <p:nvSpPr>
          <p:cNvPr id="604" name="Google Shape;604;p29">
            <a:extLst>
              <a:ext uri="{FF2B5EF4-FFF2-40B4-BE49-F238E27FC236}">
                <a16:creationId xmlns:a16="http://schemas.microsoft.com/office/drawing/2014/main" id="{903AFD54-9585-1CDA-8059-6BC78161C5EC}"/>
              </a:ext>
            </a:extLst>
          </p:cNvPr>
          <p:cNvSpPr txBox="1">
            <a:spLocks noGrp="1"/>
          </p:cNvSpPr>
          <p:nvPr>
            <p:ph type="ctrTitle"/>
          </p:nvPr>
        </p:nvSpPr>
        <p:spPr>
          <a:xfrm>
            <a:off x="655263" y="850175"/>
            <a:ext cx="6611100" cy="3294600"/>
          </a:xfrm>
          <a:prstGeom prst="rect">
            <a:avLst/>
          </a:prstGeom>
        </p:spPr>
        <p:txBody>
          <a:bodyPr spcFirstLastPara="1" wrap="square" lIns="91425" tIns="91425" rIns="91425" bIns="91425" anchor="ctr" anchorCtr="0">
            <a:noAutofit/>
          </a:bodyPr>
          <a:lstStyle/>
          <a:p>
            <a:pPr>
              <a:lnSpc>
                <a:spcPct val="150000"/>
              </a:lnSpc>
            </a:pPr>
            <a:r>
              <a:rPr lang="es-CR" sz="2800" b="1" dirty="0">
                <a:effectLst/>
                <a:latin typeface="+mj-lt"/>
                <a:ea typeface="Times New Roman" panose="02020603050405020304" pitchFamily="18" charset="0"/>
                <a:cs typeface="Arial" panose="020B0604020202020204" pitchFamily="34" charset="0"/>
              </a:rPr>
              <a:t>Gracias.</a:t>
            </a:r>
            <a:endParaRPr lang="en-CR" sz="2800" dirty="0">
              <a:effectLst/>
              <a:latin typeface="+mj-lt"/>
              <a:ea typeface="Times New Roman" panose="02020603050405020304" pitchFamily="18" charset="0"/>
              <a:cs typeface="Arial" panose="020B0604020202020204" pitchFamily="34" charset="0"/>
            </a:endParaRPr>
          </a:p>
        </p:txBody>
      </p:sp>
      <p:grpSp>
        <p:nvGrpSpPr>
          <p:cNvPr id="605" name="Google Shape;605;p29">
            <a:extLst>
              <a:ext uri="{FF2B5EF4-FFF2-40B4-BE49-F238E27FC236}">
                <a16:creationId xmlns:a16="http://schemas.microsoft.com/office/drawing/2014/main" id="{E34703E1-9B4C-3107-2C9B-BF1F3CC44DFF}"/>
              </a:ext>
            </a:extLst>
          </p:cNvPr>
          <p:cNvGrpSpPr/>
          <p:nvPr/>
        </p:nvGrpSpPr>
        <p:grpSpPr>
          <a:xfrm>
            <a:off x="6679762" y="2633450"/>
            <a:ext cx="2011500" cy="1172100"/>
            <a:chOff x="9312437" y="1665650"/>
            <a:chExt cx="2011500" cy="1172100"/>
          </a:xfrm>
        </p:grpSpPr>
        <p:sp>
          <p:nvSpPr>
            <p:cNvPr id="606" name="Google Shape;606;p29">
              <a:extLst>
                <a:ext uri="{FF2B5EF4-FFF2-40B4-BE49-F238E27FC236}">
                  <a16:creationId xmlns:a16="http://schemas.microsoft.com/office/drawing/2014/main" id="{153A8DF9-9197-34EC-5C09-E3471AB3A1E7}"/>
                </a:ext>
              </a:extLst>
            </p:cNvPr>
            <p:cNvSpPr/>
            <p:nvPr/>
          </p:nvSpPr>
          <p:spPr>
            <a:xfrm>
              <a:off x="9312437" y="1665650"/>
              <a:ext cx="2008500" cy="11721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07" name="Google Shape;607;p29">
              <a:extLst>
                <a:ext uri="{FF2B5EF4-FFF2-40B4-BE49-F238E27FC236}">
                  <a16:creationId xmlns:a16="http://schemas.microsoft.com/office/drawing/2014/main" id="{3B25C4CB-05F8-4072-6A73-17F68A43F05E}"/>
                </a:ext>
              </a:extLst>
            </p:cNvPr>
            <p:cNvSpPr/>
            <p:nvPr/>
          </p:nvSpPr>
          <p:spPr>
            <a:xfrm>
              <a:off x="9681549" y="2534449"/>
              <a:ext cx="1461814" cy="151763"/>
            </a:xfrm>
            <a:custGeom>
              <a:avLst/>
              <a:gdLst/>
              <a:ahLst/>
              <a:cxnLst/>
              <a:rect l="l" t="t" r="r" b="b"/>
              <a:pathLst>
                <a:path w="93124" h="9668" extrusionOk="0">
                  <a:moveTo>
                    <a:pt x="0" y="9668"/>
                  </a:moveTo>
                  <a:cubicBezTo>
                    <a:pt x="1050" y="7219"/>
                    <a:pt x="2359" y="4877"/>
                    <a:pt x="3790" y="2629"/>
                  </a:cubicBezTo>
                  <a:cubicBezTo>
                    <a:pt x="4373" y="1712"/>
                    <a:pt x="5187" y="-575"/>
                    <a:pt x="5955" y="193"/>
                  </a:cubicBezTo>
                  <a:cubicBezTo>
                    <a:pt x="7096" y="1334"/>
                    <a:pt x="6622" y="3924"/>
                    <a:pt x="8121" y="4524"/>
                  </a:cubicBezTo>
                  <a:cubicBezTo>
                    <a:pt x="9312" y="5001"/>
                    <a:pt x="9882" y="1682"/>
                    <a:pt x="11099" y="2088"/>
                  </a:cubicBezTo>
                  <a:cubicBezTo>
                    <a:pt x="15838" y="3669"/>
                    <a:pt x="20584" y="5263"/>
                    <a:pt x="25176" y="7231"/>
                  </a:cubicBezTo>
                  <a:cubicBezTo>
                    <a:pt x="26608" y="7845"/>
                    <a:pt x="28346" y="5805"/>
                    <a:pt x="29778" y="6419"/>
                  </a:cubicBezTo>
                  <a:cubicBezTo>
                    <a:pt x="31818" y="7293"/>
                    <a:pt x="33527" y="9642"/>
                    <a:pt x="35733" y="9397"/>
                  </a:cubicBezTo>
                  <a:cubicBezTo>
                    <a:pt x="41121" y="8798"/>
                    <a:pt x="46716" y="9899"/>
                    <a:pt x="51976" y="8585"/>
                  </a:cubicBezTo>
                  <a:cubicBezTo>
                    <a:pt x="54443" y="7969"/>
                    <a:pt x="56201" y="5066"/>
                    <a:pt x="58744" y="5066"/>
                  </a:cubicBezTo>
                  <a:cubicBezTo>
                    <a:pt x="62115" y="5066"/>
                    <a:pt x="65144" y="8192"/>
                    <a:pt x="68489" y="7773"/>
                  </a:cubicBezTo>
                  <a:cubicBezTo>
                    <a:pt x="74175" y="7062"/>
                    <a:pt x="78267" y="1136"/>
                    <a:pt x="83920" y="193"/>
                  </a:cubicBezTo>
                  <a:cubicBezTo>
                    <a:pt x="87344" y="-378"/>
                    <a:pt x="89831" y="3967"/>
                    <a:pt x="93124" y="5066"/>
                  </a:cubicBezTo>
                </a:path>
              </a:pathLst>
            </a:custGeom>
            <a:noFill/>
            <a:ln w="9525" cap="flat" cmpd="sng">
              <a:solidFill>
                <a:schemeClr val="lt1"/>
              </a:solidFill>
              <a:prstDash val="solid"/>
              <a:round/>
              <a:headEnd type="none" w="med" len="med"/>
              <a:tailEnd type="none" w="med" len="med"/>
            </a:ln>
          </p:spPr>
          <p:txBody>
            <a:bodyPr/>
            <a:lstStyle/>
            <a:p>
              <a:endParaRPr lang="en-CR"/>
            </a:p>
          </p:txBody>
        </p:sp>
        <p:cxnSp>
          <p:nvCxnSpPr>
            <p:cNvPr id="608" name="Google Shape;608;p29">
              <a:extLst>
                <a:ext uri="{FF2B5EF4-FFF2-40B4-BE49-F238E27FC236}">
                  <a16:creationId xmlns:a16="http://schemas.microsoft.com/office/drawing/2014/main" id="{612A8632-B710-2DA1-0F37-FAD72571E9F9}"/>
                </a:ext>
              </a:extLst>
            </p:cNvPr>
            <p:cNvCxnSpPr/>
            <p:nvPr/>
          </p:nvCxnSpPr>
          <p:spPr>
            <a:xfrm>
              <a:off x="9647699" y="2743600"/>
              <a:ext cx="1556700" cy="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29">
              <a:extLst>
                <a:ext uri="{FF2B5EF4-FFF2-40B4-BE49-F238E27FC236}">
                  <a16:creationId xmlns:a16="http://schemas.microsoft.com/office/drawing/2014/main" id="{7A71CA95-BD4F-6D35-9B3A-821A210B1E2C}"/>
                </a:ext>
              </a:extLst>
            </p:cNvPr>
            <p:cNvCxnSpPr/>
            <p:nvPr/>
          </p:nvCxnSpPr>
          <p:spPr>
            <a:xfrm>
              <a:off x="9312437" y="1867459"/>
              <a:ext cx="2011500" cy="0"/>
            </a:xfrm>
            <a:prstGeom prst="straightConnector1">
              <a:avLst/>
            </a:prstGeom>
            <a:noFill/>
            <a:ln w="9525" cap="flat" cmpd="sng">
              <a:solidFill>
                <a:schemeClr val="accent2"/>
              </a:solidFill>
              <a:prstDash val="solid"/>
              <a:round/>
              <a:headEnd type="none" w="med" len="med"/>
              <a:tailEnd type="none" w="med" len="med"/>
            </a:ln>
          </p:spPr>
        </p:cxnSp>
        <p:sp>
          <p:nvSpPr>
            <p:cNvPr id="610" name="Google Shape;610;p29">
              <a:extLst>
                <a:ext uri="{FF2B5EF4-FFF2-40B4-BE49-F238E27FC236}">
                  <a16:creationId xmlns:a16="http://schemas.microsoft.com/office/drawing/2014/main" id="{ED717344-E204-8617-599A-0025B665493E}"/>
                </a:ext>
              </a:extLst>
            </p:cNvPr>
            <p:cNvSpPr/>
            <p:nvPr/>
          </p:nvSpPr>
          <p:spPr>
            <a:xfrm>
              <a:off x="9368075" y="1929625"/>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1" name="Google Shape;611;p29">
              <a:extLst>
                <a:ext uri="{FF2B5EF4-FFF2-40B4-BE49-F238E27FC236}">
                  <a16:creationId xmlns:a16="http://schemas.microsoft.com/office/drawing/2014/main" id="{F685F6B6-6FC7-9C6E-B7C9-A89A5BB12483}"/>
                </a:ext>
              </a:extLst>
            </p:cNvPr>
            <p:cNvSpPr/>
            <p:nvPr/>
          </p:nvSpPr>
          <p:spPr>
            <a:xfrm>
              <a:off x="9368075" y="197954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2" name="Google Shape;612;p29">
              <a:extLst>
                <a:ext uri="{FF2B5EF4-FFF2-40B4-BE49-F238E27FC236}">
                  <a16:creationId xmlns:a16="http://schemas.microsoft.com/office/drawing/2014/main" id="{E33405E6-6876-57D3-CF7E-1B8EE066A125}"/>
                </a:ext>
              </a:extLst>
            </p:cNvPr>
            <p:cNvSpPr/>
            <p:nvPr/>
          </p:nvSpPr>
          <p:spPr>
            <a:xfrm>
              <a:off x="9368075" y="2029464"/>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3" name="Google Shape;613;p29">
              <a:extLst>
                <a:ext uri="{FF2B5EF4-FFF2-40B4-BE49-F238E27FC236}">
                  <a16:creationId xmlns:a16="http://schemas.microsoft.com/office/drawing/2014/main" id="{67611EEA-4A4E-411D-E707-B38D8B857866}"/>
                </a:ext>
              </a:extLst>
            </p:cNvPr>
            <p:cNvSpPr/>
            <p:nvPr/>
          </p:nvSpPr>
          <p:spPr>
            <a:xfrm>
              <a:off x="9368075" y="207938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4" name="Google Shape;614;p29">
              <a:extLst>
                <a:ext uri="{FF2B5EF4-FFF2-40B4-BE49-F238E27FC236}">
                  <a16:creationId xmlns:a16="http://schemas.microsoft.com/office/drawing/2014/main" id="{C71107CD-66EB-D1F3-8712-DFD65D80FD8F}"/>
                </a:ext>
              </a:extLst>
            </p:cNvPr>
            <p:cNvSpPr/>
            <p:nvPr/>
          </p:nvSpPr>
          <p:spPr>
            <a:xfrm>
              <a:off x="9368075" y="2129303"/>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5" name="Google Shape;615;p29">
              <a:extLst>
                <a:ext uri="{FF2B5EF4-FFF2-40B4-BE49-F238E27FC236}">
                  <a16:creationId xmlns:a16="http://schemas.microsoft.com/office/drawing/2014/main" id="{615952DB-EC69-82C2-D275-BAF8D4A2AA7F}"/>
                </a:ext>
              </a:extLst>
            </p:cNvPr>
            <p:cNvSpPr/>
            <p:nvPr/>
          </p:nvSpPr>
          <p:spPr>
            <a:xfrm>
              <a:off x="9368075" y="217922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6" name="Google Shape;616;p29">
              <a:extLst>
                <a:ext uri="{FF2B5EF4-FFF2-40B4-BE49-F238E27FC236}">
                  <a16:creationId xmlns:a16="http://schemas.microsoft.com/office/drawing/2014/main" id="{32224362-42F2-16D1-6153-E3E73541715A}"/>
                </a:ext>
              </a:extLst>
            </p:cNvPr>
            <p:cNvSpPr/>
            <p:nvPr/>
          </p:nvSpPr>
          <p:spPr>
            <a:xfrm>
              <a:off x="9368075" y="2229142"/>
              <a:ext cx="1897200" cy="25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17" name="Google Shape;617;p29">
              <a:extLst>
                <a:ext uri="{FF2B5EF4-FFF2-40B4-BE49-F238E27FC236}">
                  <a16:creationId xmlns:a16="http://schemas.microsoft.com/office/drawing/2014/main" id="{7EA42999-BEC8-186D-13E8-581743776FEF}"/>
                </a:ext>
              </a:extLst>
            </p:cNvPr>
            <p:cNvSpPr/>
            <p:nvPr/>
          </p:nvSpPr>
          <p:spPr>
            <a:xfrm>
              <a:off x="9368075" y="2279050"/>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618" name="Google Shape;618;p29">
              <a:extLst>
                <a:ext uri="{FF2B5EF4-FFF2-40B4-BE49-F238E27FC236}">
                  <a16:creationId xmlns:a16="http://schemas.microsoft.com/office/drawing/2014/main" id="{49B4795F-00A1-32E4-E725-598B993FF66C}"/>
                </a:ext>
              </a:extLst>
            </p:cNvPr>
            <p:cNvGrpSpPr/>
            <p:nvPr/>
          </p:nvGrpSpPr>
          <p:grpSpPr>
            <a:xfrm>
              <a:off x="9368075" y="2460800"/>
              <a:ext cx="186600" cy="77700"/>
              <a:chOff x="9368075" y="2460800"/>
              <a:chExt cx="186600" cy="77700"/>
            </a:xfrm>
          </p:grpSpPr>
          <p:sp>
            <p:nvSpPr>
              <p:cNvPr id="619" name="Google Shape;619;p29">
                <a:extLst>
                  <a:ext uri="{FF2B5EF4-FFF2-40B4-BE49-F238E27FC236}">
                    <a16:creationId xmlns:a16="http://schemas.microsoft.com/office/drawing/2014/main" id="{4054D4CE-AD8E-13D8-F11E-588837F98123}"/>
                  </a:ext>
                </a:extLst>
              </p:cNvPr>
              <p:cNvSpPr/>
              <p:nvPr/>
            </p:nvSpPr>
            <p:spPr>
              <a:xfrm>
                <a:off x="9368075" y="2460800"/>
                <a:ext cx="186600" cy="2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20" name="Google Shape;620;p29">
                <a:extLst>
                  <a:ext uri="{FF2B5EF4-FFF2-40B4-BE49-F238E27FC236}">
                    <a16:creationId xmlns:a16="http://schemas.microsoft.com/office/drawing/2014/main" id="{7402176C-2998-0359-EA4D-ADA8719CBF0C}"/>
                  </a:ext>
                </a:extLst>
              </p:cNvPr>
              <p:cNvSpPr/>
              <p:nvPr/>
            </p:nvSpPr>
            <p:spPr>
              <a:xfrm>
                <a:off x="9368075" y="2512700"/>
                <a:ext cx="186600" cy="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621" name="Google Shape;621;p29">
              <a:extLst>
                <a:ext uri="{FF2B5EF4-FFF2-40B4-BE49-F238E27FC236}">
                  <a16:creationId xmlns:a16="http://schemas.microsoft.com/office/drawing/2014/main" id="{48AA6F4D-B1E1-9124-4F48-0600BD6F4FEF}"/>
                </a:ext>
              </a:extLst>
            </p:cNvPr>
            <p:cNvSpPr/>
            <p:nvPr/>
          </p:nvSpPr>
          <p:spPr>
            <a:xfrm>
              <a:off x="9368075" y="2328974"/>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22" name="Google Shape;622;p29">
              <a:extLst>
                <a:ext uri="{FF2B5EF4-FFF2-40B4-BE49-F238E27FC236}">
                  <a16:creationId xmlns:a16="http://schemas.microsoft.com/office/drawing/2014/main" id="{8BDDAADC-E29D-188E-C9C2-820E38D37AC8}"/>
                </a:ext>
              </a:extLst>
            </p:cNvPr>
            <p:cNvSpPr/>
            <p:nvPr/>
          </p:nvSpPr>
          <p:spPr>
            <a:xfrm>
              <a:off x="9368075" y="2378898"/>
              <a:ext cx="946200" cy="25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sp>
        <p:nvSpPr>
          <p:cNvPr id="625" name="Google Shape;625;p29">
            <a:extLst>
              <a:ext uri="{FF2B5EF4-FFF2-40B4-BE49-F238E27FC236}">
                <a16:creationId xmlns:a16="http://schemas.microsoft.com/office/drawing/2014/main" id="{6BDC5BC8-46D8-9C93-0699-BD160988864B}"/>
              </a:ext>
            </a:extLst>
          </p:cNvPr>
          <p:cNvSpPr/>
          <p:nvPr/>
        </p:nvSpPr>
        <p:spPr>
          <a:xfrm>
            <a:off x="655250" y="639275"/>
            <a:ext cx="6611100" cy="210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Tree>
    <p:extLst>
      <p:ext uri="{BB962C8B-B14F-4D97-AF65-F5344CB8AC3E}">
        <p14:creationId xmlns:p14="http://schemas.microsoft.com/office/powerpoint/2010/main" val="1280598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2"/>
          <p:cNvSpPr txBox="1">
            <a:spLocks noGrp="1"/>
          </p:cNvSpPr>
          <p:nvPr>
            <p:ph type="title"/>
          </p:nvPr>
        </p:nvSpPr>
        <p:spPr>
          <a:xfrm>
            <a:off x="519574" y="360666"/>
            <a:ext cx="8104850" cy="103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R" sz="2400" b="1" dirty="0">
                <a:effectLst/>
                <a:latin typeface="+mj-lt"/>
                <a:ea typeface="Times New Roman" panose="02020603050405020304" pitchFamily="18" charset="0"/>
                <a:cs typeface="Arial" panose="020B0604020202020204" pitchFamily="34" charset="0"/>
              </a:rPr>
              <a:t>Inteligencia artificial en el </a:t>
            </a:r>
            <a:r>
              <a:rPr lang="es-CR" sz="2400" dirty="0">
                <a:latin typeface="+mj-lt"/>
                <a:ea typeface="Times New Roman" panose="02020603050405020304" pitchFamily="18" charset="0"/>
                <a:cs typeface="Arial" panose="020B0604020202020204" pitchFamily="34" charset="0"/>
              </a:rPr>
              <a:t>d</a:t>
            </a:r>
            <a:r>
              <a:rPr lang="es-CR" sz="2400" b="1" dirty="0">
                <a:effectLst/>
                <a:latin typeface="+mj-lt"/>
                <a:ea typeface="Times New Roman" panose="02020603050405020304" pitchFamily="18" charset="0"/>
                <a:cs typeface="Arial" panose="020B0604020202020204" pitchFamily="34" charset="0"/>
              </a:rPr>
              <a:t>iseño y desarrollo </a:t>
            </a:r>
            <a:r>
              <a:rPr lang="es-CR" sz="2400" dirty="0">
                <a:latin typeface="+mj-lt"/>
                <a:ea typeface="Times New Roman" panose="02020603050405020304" pitchFamily="18" charset="0"/>
                <a:cs typeface="Arial" panose="020B0604020202020204" pitchFamily="34" charset="0"/>
              </a:rPr>
              <a:t>w</a:t>
            </a:r>
            <a:r>
              <a:rPr lang="es-CR" sz="2400" b="1" dirty="0">
                <a:effectLst/>
                <a:latin typeface="+mj-lt"/>
                <a:ea typeface="Times New Roman" panose="02020603050405020304" pitchFamily="18" charset="0"/>
                <a:cs typeface="Arial" panose="020B0604020202020204" pitchFamily="34" charset="0"/>
              </a:rPr>
              <a:t>eb</a:t>
            </a:r>
            <a:endParaRPr sz="2400" dirty="0">
              <a:latin typeface="+mj-lt"/>
            </a:endParaRPr>
          </a:p>
        </p:txBody>
      </p:sp>
      <p:sp>
        <p:nvSpPr>
          <p:cNvPr id="660" name="Google Shape;660;p32"/>
          <p:cNvSpPr txBox="1">
            <a:spLocks noGrp="1"/>
          </p:cNvSpPr>
          <p:nvPr>
            <p:ph type="subTitle" idx="1"/>
          </p:nvPr>
        </p:nvSpPr>
        <p:spPr>
          <a:xfrm>
            <a:off x="668957" y="1626195"/>
            <a:ext cx="7806086" cy="14963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n-lt"/>
              </a:rPr>
              <a:t>La </a:t>
            </a:r>
            <a:r>
              <a:rPr lang="en-US" sz="1400" dirty="0" err="1">
                <a:latin typeface="+mn-lt"/>
              </a:rPr>
              <a:t>inteligencia</a:t>
            </a:r>
            <a:r>
              <a:rPr lang="en-US" sz="1400" dirty="0">
                <a:latin typeface="+mn-lt"/>
              </a:rPr>
              <a:t> artificial ha </a:t>
            </a:r>
            <a:r>
              <a:rPr lang="en-US" sz="1400" dirty="0" err="1">
                <a:latin typeface="+mn-lt"/>
              </a:rPr>
              <a:t>revolucionado</a:t>
            </a:r>
            <a:r>
              <a:rPr lang="en-US" sz="1400" dirty="0">
                <a:latin typeface="+mn-lt"/>
              </a:rPr>
              <a:t> </a:t>
            </a:r>
            <a:r>
              <a:rPr lang="en-US" sz="1400" dirty="0" err="1">
                <a:latin typeface="+mn-lt"/>
              </a:rPr>
              <a:t>el</a:t>
            </a:r>
            <a:r>
              <a:rPr lang="en-US" sz="1400" dirty="0">
                <a:latin typeface="+mn-lt"/>
              </a:rPr>
              <a:t> </a:t>
            </a:r>
            <a:r>
              <a:rPr lang="en-US" sz="1400" dirty="0" err="1">
                <a:latin typeface="+mn-lt"/>
              </a:rPr>
              <a:t>diseño</a:t>
            </a:r>
            <a:r>
              <a:rPr lang="en-US" sz="1400" dirty="0">
                <a:latin typeface="+mn-lt"/>
              </a:rPr>
              <a:t> web, </a:t>
            </a:r>
            <a:r>
              <a:rPr lang="en-US" sz="1400" dirty="0" err="1">
                <a:latin typeface="+mn-lt"/>
              </a:rPr>
              <a:t>mejorando</a:t>
            </a:r>
            <a:r>
              <a:rPr lang="en-US" sz="1400" dirty="0">
                <a:latin typeface="+mn-lt"/>
              </a:rPr>
              <a:t> la </a:t>
            </a:r>
            <a:r>
              <a:rPr lang="en-US" sz="1400" dirty="0" err="1">
                <a:latin typeface="+mn-lt"/>
              </a:rPr>
              <a:t>experiencia</a:t>
            </a:r>
            <a:r>
              <a:rPr lang="en-US" sz="1400" dirty="0">
                <a:latin typeface="+mn-lt"/>
              </a:rPr>
              <a:t> del </a:t>
            </a:r>
            <a:r>
              <a:rPr lang="en-US" sz="1400" dirty="0" err="1">
                <a:latin typeface="+mn-lt"/>
              </a:rPr>
              <a:t>usuario</a:t>
            </a:r>
            <a:r>
              <a:rPr lang="en-US" sz="1400" dirty="0">
                <a:latin typeface="+mn-lt"/>
              </a:rPr>
              <a:t>, </a:t>
            </a:r>
            <a:r>
              <a:rPr lang="en-US" sz="1400" dirty="0" err="1">
                <a:latin typeface="+mn-lt"/>
              </a:rPr>
              <a:t>optimizando</a:t>
            </a:r>
            <a:r>
              <a:rPr lang="en-US" sz="1400" dirty="0">
                <a:latin typeface="+mn-lt"/>
              </a:rPr>
              <a:t> </a:t>
            </a:r>
            <a:r>
              <a:rPr lang="en-US" sz="1400" dirty="0" err="1">
                <a:latin typeface="+mn-lt"/>
              </a:rPr>
              <a:t>procesos</a:t>
            </a:r>
            <a:r>
              <a:rPr lang="en-US" sz="1400" dirty="0">
                <a:latin typeface="+mn-lt"/>
              </a:rPr>
              <a:t> y </a:t>
            </a:r>
            <a:r>
              <a:rPr lang="en-US" sz="1400" dirty="0" err="1">
                <a:latin typeface="+mn-lt"/>
              </a:rPr>
              <a:t>creando</a:t>
            </a:r>
            <a:r>
              <a:rPr lang="en-US" sz="1400" dirty="0">
                <a:latin typeface="+mn-lt"/>
              </a:rPr>
              <a:t> sitios </a:t>
            </a:r>
            <a:r>
              <a:rPr lang="en-US" sz="1400" dirty="0" err="1">
                <a:latin typeface="+mn-lt"/>
              </a:rPr>
              <a:t>más</a:t>
            </a:r>
            <a:r>
              <a:rPr lang="en-US" sz="1400" dirty="0">
                <a:latin typeface="+mn-lt"/>
              </a:rPr>
              <a:t> </a:t>
            </a:r>
            <a:r>
              <a:rPr lang="en-US" sz="1400" dirty="0" err="1">
                <a:latin typeface="+mn-lt"/>
              </a:rPr>
              <a:t>accesibles</a:t>
            </a:r>
            <a:r>
              <a:rPr lang="en-US" sz="1400" dirty="0">
                <a:latin typeface="+mn-lt"/>
              </a:rPr>
              <a:t> e </a:t>
            </a:r>
            <a:r>
              <a:rPr lang="en-US" sz="1400" dirty="0" err="1">
                <a:latin typeface="+mn-lt"/>
              </a:rPr>
              <a:t>interactivos</a:t>
            </a:r>
            <a:r>
              <a:rPr lang="en-US" sz="1400" dirty="0">
                <a:latin typeface="+mn-lt"/>
              </a:rPr>
              <a:t>.</a:t>
            </a:r>
          </a:p>
          <a:p>
            <a:pPr marL="0" lvl="0" indent="0" algn="l" rtl="0">
              <a:spcBef>
                <a:spcPts val="0"/>
              </a:spcBef>
              <a:spcAft>
                <a:spcPts val="0"/>
              </a:spcAft>
              <a:buNone/>
            </a:pPr>
            <a:endParaRPr lang="en-US" sz="1400" dirty="0">
              <a:latin typeface="+mn-lt"/>
            </a:endParaRPr>
          </a:p>
          <a:p>
            <a:pPr marL="0" lvl="0" indent="0" algn="l" rtl="0">
              <a:spcBef>
                <a:spcPts val="0"/>
              </a:spcBef>
              <a:spcAft>
                <a:spcPts val="0"/>
              </a:spcAft>
              <a:buNone/>
            </a:pPr>
            <a:r>
              <a:rPr lang="en-US" sz="1400" dirty="0">
                <a:latin typeface="+mn-lt"/>
              </a:rPr>
              <a:t>Esta </a:t>
            </a:r>
            <a:r>
              <a:rPr lang="en-US" sz="1400" dirty="0" err="1">
                <a:latin typeface="+mn-lt"/>
              </a:rPr>
              <a:t>investigacion</a:t>
            </a:r>
            <a:r>
              <a:rPr lang="en-US" sz="1400" dirty="0">
                <a:latin typeface="+mn-lt"/>
              </a:rPr>
              <a:t> </a:t>
            </a:r>
            <a:r>
              <a:rPr lang="en-US" sz="1400" dirty="0" err="1">
                <a:latin typeface="+mn-lt"/>
              </a:rPr>
              <a:t>presenta</a:t>
            </a:r>
            <a:r>
              <a:rPr lang="en-US" sz="1400" dirty="0">
                <a:latin typeface="+mn-lt"/>
              </a:rPr>
              <a:t> </a:t>
            </a:r>
            <a:r>
              <a:rPr lang="en-US" sz="1400" dirty="0" err="1">
                <a:latin typeface="+mn-lt"/>
              </a:rPr>
              <a:t>cómo</a:t>
            </a:r>
            <a:r>
              <a:rPr lang="en-US" sz="1400" dirty="0">
                <a:latin typeface="+mn-lt"/>
              </a:rPr>
              <a:t> la IA </a:t>
            </a:r>
            <a:r>
              <a:rPr lang="es-ES_tradnl" sz="1400" dirty="0">
                <a:latin typeface="+mn-lt"/>
              </a:rPr>
              <a:t>facilita</a:t>
            </a:r>
            <a:r>
              <a:rPr lang="en-US" sz="1400" dirty="0">
                <a:latin typeface="+mn-lt"/>
              </a:rPr>
              <a:t> la </a:t>
            </a:r>
            <a:r>
              <a:rPr lang="en-US" sz="1400" dirty="0" err="1">
                <a:latin typeface="+mn-lt"/>
              </a:rPr>
              <a:t>creación</a:t>
            </a:r>
            <a:r>
              <a:rPr lang="en-US" sz="1400" dirty="0">
                <a:latin typeface="+mn-lt"/>
              </a:rPr>
              <a:t> visual, </a:t>
            </a:r>
            <a:r>
              <a:rPr lang="en-US" sz="1400" dirty="0" err="1">
                <a:latin typeface="+mn-lt"/>
              </a:rPr>
              <a:t>el</a:t>
            </a:r>
            <a:r>
              <a:rPr lang="en-US" sz="1400" dirty="0">
                <a:latin typeface="+mn-lt"/>
              </a:rPr>
              <a:t> </a:t>
            </a:r>
            <a:r>
              <a:rPr lang="en-US" sz="1400" dirty="0" err="1">
                <a:latin typeface="+mn-lt"/>
              </a:rPr>
              <a:t>desarrollo</a:t>
            </a:r>
            <a:r>
              <a:rPr lang="en-US" sz="1400" dirty="0">
                <a:latin typeface="+mn-lt"/>
              </a:rPr>
              <a:t> de Código, la </a:t>
            </a:r>
            <a:r>
              <a:rPr lang="en-US" sz="1400" dirty="0" err="1">
                <a:latin typeface="+mn-lt"/>
              </a:rPr>
              <a:t>personalización</a:t>
            </a:r>
            <a:r>
              <a:rPr lang="en-US" sz="1400" dirty="0">
                <a:latin typeface="+mn-lt"/>
              </a:rPr>
              <a:t> de la </a:t>
            </a:r>
            <a:r>
              <a:rPr lang="en-US" sz="1400" dirty="0" err="1">
                <a:latin typeface="+mn-lt"/>
              </a:rPr>
              <a:t>experiencia</a:t>
            </a:r>
            <a:r>
              <a:rPr lang="en-US" sz="1400" dirty="0">
                <a:latin typeface="+mn-lt"/>
              </a:rPr>
              <a:t>, </a:t>
            </a:r>
            <a:r>
              <a:rPr lang="en-US" sz="1400" dirty="0" err="1">
                <a:latin typeface="+mn-lt"/>
              </a:rPr>
              <a:t>además</a:t>
            </a:r>
            <a:r>
              <a:rPr lang="en-US" sz="1400" dirty="0">
                <a:latin typeface="+mn-lt"/>
              </a:rPr>
              <a:t> de </a:t>
            </a:r>
            <a:r>
              <a:rPr lang="en-US" sz="1400" dirty="0" err="1">
                <a:latin typeface="+mn-lt"/>
              </a:rPr>
              <a:t>abordar</a:t>
            </a:r>
            <a:r>
              <a:rPr lang="en-US" sz="1400" dirty="0">
                <a:latin typeface="+mn-lt"/>
              </a:rPr>
              <a:t> sus </a:t>
            </a:r>
            <a:r>
              <a:rPr lang="en-US" sz="1400" dirty="0" err="1">
                <a:latin typeface="+mn-lt"/>
              </a:rPr>
              <a:t>desafíos</a:t>
            </a:r>
            <a:r>
              <a:rPr lang="en-US" sz="1400" dirty="0">
                <a:latin typeface="+mn-lt"/>
              </a:rPr>
              <a:t> </a:t>
            </a:r>
            <a:r>
              <a:rPr lang="en-US" sz="1400" dirty="0" err="1">
                <a:latin typeface="+mn-lt"/>
              </a:rPr>
              <a:t>éticos</a:t>
            </a:r>
            <a:r>
              <a:rPr lang="en-US" sz="1400" dirty="0">
                <a:latin typeface="+mn-lt"/>
              </a:rPr>
              <a:t> y </a:t>
            </a:r>
            <a:r>
              <a:rPr lang="en-US" sz="1400" dirty="0" err="1">
                <a:latin typeface="+mn-lt"/>
              </a:rPr>
              <a:t>técnicos</a:t>
            </a:r>
            <a:r>
              <a:rPr lang="en-US" sz="1400" dirty="0">
                <a:latin typeface="+mn-lt"/>
              </a:rPr>
              <a:t>.</a:t>
            </a:r>
            <a:endParaRPr sz="1400" dirty="0">
              <a:latin typeface="+mn-lt"/>
            </a:endParaRPr>
          </a:p>
        </p:txBody>
      </p:sp>
      <p:pic>
        <p:nvPicPr>
          <p:cNvPr id="6" name="Picture 5" descr="A robot hand reaching out to a globe&#10;&#10;Description automatically generated">
            <a:extLst>
              <a:ext uri="{FF2B5EF4-FFF2-40B4-BE49-F238E27FC236}">
                <a16:creationId xmlns:a16="http://schemas.microsoft.com/office/drawing/2014/main" id="{DD7B86EE-23BE-6704-6A83-D0FDDAFBE76F}"/>
              </a:ext>
            </a:extLst>
          </p:cNvPr>
          <p:cNvPicPr>
            <a:picLocks noChangeAspect="1"/>
          </p:cNvPicPr>
          <p:nvPr/>
        </p:nvPicPr>
        <p:blipFill>
          <a:blip r:embed="rId3"/>
          <a:stretch>
            <a:fillRect/>
          </a:stretch>
        </p:blipFill>
        <p:spPr>
          <a:xfrm>
            <a:off x="3316637" y="3122553"/>
            <a:ext cx="2510725" cy="1461320"/>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3"/>
          <p:cNvSpPr txBox="1">
            <a:spLocks noGrp="1"/>
          </p:cNvSpPr>
          <p:nvPr>
            <p:ph type="title"/>
          </p:nvPr>
        </p:nvSpPr>
        <p:spPr>
          <a:xfrm>
            <a:off x="720000" y="6741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R" sz="3200" b="1" dirty="0">
                <a:effectLst/>
                <a:latin typeface="+mj-lt"/>
                <a:ea typeface="Times New Roman" panose="02020603050405020304" pitchFamily="18" charset="0"/>
                <a:cs typeface="Arial" panose="020B0604020202020204" pitchFamily="34" charset="0"/>
              </a:rPr>
              <a:t>Herramientas AI en el diseño y desarrollo web</a:t>
            </a:r>
            <a:endParaRPr lang="es-CR" dirty="0">
              <a:latin typeface="+mj-lt"/>
            </a:endParaRPr>
          </a:p>
        </p:txBody>
      </p:sp>
      <p:sp>
        <p:nvSpPr>
          <p:cNvPr id="669" name="Google Shape;669;p33"/>
          <p:cNvSpPr txBox="1">
            <a:spLocks noGrp="1"/>
          </p:cNvSpPr>
          <p:nvPr>
            <p:ph type="subTitle" idx="1"/>
          </p:nvPr>
        </p:nvSpPr>
        <p:spPr>
          <a:xfrm>
            <a:off x="585625" y="2061004"/>
            <a:ext cx="6588300" cy="19311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n-lt"/>
              </a:rPr>
              <a:t>La IA ha </a:t>
            </a:r>
            <a:r>
              <a:rPr lang="en-US" sz="1600" dirty="0" err="1">
                <a:latin typeface="+mn-lt"/>
              </a:rPr>
              <a:t>optimizado</a:t>
            </a:r>
            <a:r>
              <a:rPr lang="en-US" sz="1600" dirty="0">
                <a:latin typeface="+mn-lt"/>
              </a:rPr>
              <a:t> tanto </a:t>
            </a:r>
            <a:r>
              <a:rPr lang="en-US" sz="1600" dirty="0" err="1">
                <a:latin typeface="+mn-lt"/>
              </a:rPr>
              <a:t>el</a:t>
            </a:r>
            <a:r>
              <a:rPr lang="en-US" sz="1600" dirty="0">
                <a:latin typeface="+mn-lt"/>
              </a:rPr>
              <a:t> </a:t>
            </a:r>
            <a:r>
              <a:rPr lang="en-US" sz="1600" dirty="0" err="1">
                <a:latin typeface="+mn-lt"/>
              </a:rPr>
              <a:t>diseño</a:t>
            </a:r>
            <a:r>
              <a:rPr lang="en-US" sz="1600" dirty="0">
                <a:latin typeface="+mn-lt"/>
              </a:rPr>
              <a:t> </a:t>
            </a:r>
            <a:r>
              <a:rPr lang="en-US" sz="1600" dirty="0" err="1">
                <a:latin typeface="+mn-lt"/>
              </a:rPr>
              <a:t>como</a:t>
            </a:r>
            <a:r>
              <a:rPr lang="en-US" sz="1600" dirty="0">
                <a:latin typeface="+mn-lt"/>
              </a:rPr>
              <a:t> </a:t>
            </a:r>
            <a:r>
              <a:rPr lang="en-US" sz="1600" dirty="0" err="1">
                <a:latin typeface="+mn-lt"/>
              </a:rPr>
              <a:t>el</a:t>
            </a:r>
            <a:r>
              <a:rPr lang="en-US" sz="1600" dirty="0">
                <a:latin typeface="+mn-lt"/>
              </a:rPr>
              <a:t> </a:t>
            </a:r>
            <a:r>
              <a:rPr lang="en-US" sz="1600" dirty="0" err="1">
                <a:latin typeface="+mn-lt"/>
              </a:rPr>
              <a:t>desarrollo</a:t>
            </a:r>
            <a:r>
              <a:rPr lang="en-US" sz="1600" dirty="0">
                <a:latin typeface="+mn-lt"/>
              </a:rPr>
              <a:t> web, </a:t>
            </a:r>
            <a:r>
              <a:rPr lang="en-US" sz="1600" dirty="0" err="1">
                <a:latin typeface="+mn-lt"/>
              </a:rPr>
              <a:t>agilizando</a:t>
            </a:r>
            <a:r>
              <a:rPr lang="en-US" sz="1600" dirty="0">
                <a:latin typeface="+mn-lt"/>
              </a:rPr>
              <a:t> la </a:t>
            </a:r>
            <a:r>
              <a:rPr lang="en-US" sz="1600" dirty="0" err="1">
                <a:latin typeface="+mn-lt"/>
              </a:rPr>
              <a:t>creación</a:t>
            </a:r>
            <a:r>
              <a:rPr lang="en-US" sz="1600" dirty="0">
                <a:latin typeface="+mn-lt"/>
              </a:rPr>
              <a:t> de </a:t>
            </a:r>
            <a:r>
              <a:rPr lang="en-US" sz="1600" dirty="0" err="1">
                <a:latin typeface="+mn-lt"/>
              </a:rPr>
              <a:t>contenido</a:t>
            </a:r>
            <a:r>
              <a:rPr lang="en-US" sz="1600" dirty="0">
                <a:latin typeface="+mn-lt"/>
              </a:rPr>
              <a:t> visual y </a:t>
            </a:r>
            <a:r>
              <a:rPr lang="en-US" sz="1600" dirty="0" err="1">
                <a:latin typeface="+mn-lt"/>
              </a:rPr>
              <a:t>dando</a:t>
            </a:r>
            <a:r>
              <a:rPr lang="en-US" sz="1600" dirty="0">
                <a:latin typeface="+mn-lt"/>
              </a:rPr>
              <a:t> </a:t>
            </a:r>
            <a:r>
              <a:rPr lang="en-US" sz="1600" dirty="0" err="1">
                <a:latin typeface="+mn-lt"/>
              </a:rPr>
              <a:t>asistencia</a:t>
            </a:r>
            <a:r>
              <a:rPr lang="en-US" sz="1600" dirty="0">
                <a:latin typeface="+mn-lt"/>
              </a:rPr>
              <a:t> </a:t>
            </a:r>
            <a:r>
              <a:rPr lang="en-US" sz="1600" dirty="0" err="1">
                <a:latin typeface="+mn-lt"/>
              </a:rPr>
              <a:t>cuando</a:t>
            </a:r>
            <a:r>
              <a:rPr lang="en-US" sz="1600" dirty="0">
                <a:latin typeface="+mn-lt"/>
              </a:rPr>
              <a:t> se </a:t>
            </a:r>
            <a:r>
              <a:rPr lang="es-ES_tradnl" sz="1600" dirty="0">
                <a:latin typeface="+mn-lt"/>
              </a:rPr>
              <a:t>codifica</a:t>
            </a:r>
            <a:r>
              <a:rPr lang="en-US" sz="1600" dirty="0">
                <a:latin typeface="+mn-lt"/>
              </a:rPr>
              <a:t>.</a:t>
            </a:r>
          </a:p>
          <a:p>
            <a:pPr marL="0" lvl="0" indent="0" algn="l" rtl="0">
              <a:spcBef>
                <a:spcPts val="0"/>
              </a:spcBef>
              <a:spcAft>
                <a:spcPts val="0"/>
              </a:spcAft>
              <a:buNone/>
            </a:pPr>
            <a:endParaRPr lang="en-US" sz="1600" dirty="0">
              <a:latin typeface="+mn-lt"/>
            </a:endParaRPr>
          </a:p>
          <a:p>
            <a:pPr marL="0" lvl="0" indent="0" algn="l" rtl="0">
              <a:spcBef>
                <a:spcPts val="0"/>
              </a:spcBef>
              <a:spcAft>
                <a:spcPts val="0"/>
              </a:spcAft>
              <a:buNone/>
            </a:pPr>
            <a:endParaRPr lang="en-US" sz="1600" dirty="0">
              <a:latin typeface="+mn-lt"/>
            </a:endParaRPr>
          </a:p>
          <a:p>
            <a:pPr marL="0" lvl="0" indent="0" algn="l" rtl="0">
              <a:spcBef>
                <a:spcPts val="0"/>
              </a:spcBef>
              <a:spcAft>
                <a:spcPts val="0"/>
              </a:spcAft>
              <a:buNone/>
            </a:pPr>
            <a:r>
              <a:rPr lang="en-US" sz="1600" dirty="0" err="1">
                <a:latin typeface="+mn-lt"/>
              </a:rPr>
              <a:t>Herramientas</a:t>
            </a:r>
            <a:r>
              <a:rPr lang="en-US" sz="1600" dirty="0">
                <a:latin typeface="+mn-lt"/>
              </a:rPr>
              <a:t> </a:t>
            </a:r>
            <a:r>
              <a:rPr lang="en-US" sz="1600" dirty="0" err="1">
                <a:latin typeface="+mn-lt"/>
              </a:rPr>
              <a:t>como</a:t>
            </a:r>
            <a:r>
              <a:rPr lang="en-US" sz="1600" dirty="0">
                <a:latin typeface="+mn-lt"/>
              </a:rPr>
              <a:t> </a:t>
            </a:r>
            <a:r>
              <a:rPr lang="en-US" sz="1600" b="1" dirty="0" err="1">
                <a:latin typeface="+mn-lt"/>
              </a:rPr>
              <a:t>Freepik</a:t>
            </a:r>
            <a:r>
              <a:rPr lang="en-US" sz="1600" dirty="0">
                <a:latin typeface="+mn-lt"/>
              </a:rPr>
              <a:t>, </a:t>
            </a:r>
            <a:r>
              <a:rPr lang="en-US" sz="1600" b="1" dirty="0" err="1">
                <a:latin typeface="+mn-lt"/>
              </a:rPr>
              <a:t>Synthesia</a:t>
            </a:r>
            <a:r>
              <a:rPr lang="en-US" sz="1600" dirty="0">
                <a:latin typeface="+mn-lt"/>
              </a:rPr>
              <a:t>, y </a:t>
            </a:r>
            <a:r>
              <a:rPr lang="en-US" sz="1600" b="1" dirty="0" err="1">
                <a:latin typeface="+mn-lt"/>
              </a:rPr>
              <a:t>CodiumAI</a:t>
            </a:r>
            <a:r>
              <a:rPr lang="en-US" sz="1600" dirty="0">
                <a:latin typeface="+mn-lt"/>
              </a:rPr>
              <a:t> </a:t>
            </a:r>
            <a:r>
              <a:rPr lang="en-US" sz="1600" dirty="0" err="1">
                <a:latin typeface="+mn-lt"/>
              </a:rPr>
              <a:t>permiten</a:t>
            </a:r>
            <a:r>
              <a:rPr lang="en-US" sz="1600" dirty="0">
                <a:latin typeface="+mn-lt"/>
              </a:rPr>
              <a:t> </a:t>
            </a:r>
            <a:r>
              <a:rPr lang="en-US" sz="1600" dirty="0" err="1">
                <a:latin typeface="+mn-lt"/>
              </a:rPr>
              <a:t>generar</a:t>
            </a:r>
            <a:r>
              <a:rPr lang="en-US" sz="1600" dirty="0">
                <a:latin typeface="+mn-lt"/>
              </a:rPr>
              <a:t> </a:t>
            </a:r>
            <a:r>
              <a:rPr lang="en-US" sz="1600" dirty="0" err="1">
                <a:latin typeface="+mn-lt"/>
              </a:rPr>
              <a:t>imágenes</a:t>
            </a:r>
            <a:r>
              <a:rPr lang="en-US" sz="1600" dirty="0">
                <a:latin typeface="+mn-lt"/>
              </a:rPr>
              <a:t>, videos y </a:t>
            </a:r>
            <a:r>
              <a:rPr lang="en-US" sz="1600" dirty="0" err="1">
                <a:latin typeface="+mn-lt"/>
              </a:rPr>
              <a:t>corregir</a:t>
            </a:r>
            <a:r>
              <a:rPr lang="en-US" sz="1600" dirty="0">
                <a:latin typeface="+mn-lt"/>
              </a:rPr>
              <a:t> </a:t>
            </a:r>
            <a:r>
              <a:rPr lang="en-US" sz="1600" dirty="0" err="1">
                <a:latin typeface="+mn-lt"/>
              </a:rPr>
              <a:t>errores</a:t>
            </a:r>
            <a:r>
              <a:rPr lang="en-US" sz="1600" dirty="0">
                <a:latin typeface="+mn-lt"/>
              </a:rPr>
              <a:t> de </a:t>
            </a:r>
            <a:r>
              <a:rPr lang="en-US" sz="1600" dirty="0" err="1">
                <a:latin typeface="+mn-lt"/>
              </a:rPr>
              <a:t>código</a:t>
            </a:r>
            <a:r>
              <a:rPr lang="en-US" sz="1600" dirty="0">
                <a:latin typeface="+mn-lt"/>
              </a:rPr>
              <a:t> de forma </a:t>
            </a:r>
            <a:r>
              <a:rPr lang="en-US" sz="1600" dirty="0" err="1">
                <a:latin typeface="+mn-lt"/>
              </a:rPr>
              <a:t>rápida</a:t>
            </a:r>
            <a:r>
              <a:rPr lang="en-US" sz="1600" dirty="0">
                <a:latin typeface="+mn-lt"/>
              </a:rPr>
              <a:t>, </a:t>
            </a:r>
            <a:r>
              <a:rPr lang="en-US" sz="1600" dirty="0" err="1">
                <a:latin typeface="+mn-lt"/>
              </a:rPr>
              <a:t>liberando</a:t>
            </a:r>
            <a:r>
              <a:rPr lang="en-US" sz="1600" dirty="0">
                <a:latin typeface="+mn-lt"/>
              </a:rPr>
              <a:t> </a:t>
            </a:r>
            <a:r>
              <a:rPr lang="en-US" sz="1600" dirty="0" err="1">
                <a:latin typeface="+mn-lt"/>
              </a:rPr>
              <a:t>tiempo</a:t>
            </a:r>
            <a:r>
              <a:rPr lang="en-US" sz="1600" dirty="0">
                <a:latin typeface="+mn-lt"/>
              </a:rPr>
              <a:t> para </a:t>
            </a:r>
            <a:r>
              <a:rPr lang="en-US" sz="1600" dirty="0" err="1">
                <a:latin typeface="+mn-lt"/>
              </a:rPr>
              <a:t>enfocarse</a:t>
            </a:r>
            <a:r>
              <a:rPr lang="en-US" sz="1600" dirty="0">
                <a:latin typeface="+mn-lt"/>
              </a:rPr>
              <a:t> </a:t>
            </a:r>
            <a:r>
              <a:rPr lang="en-US" sz="1600" dirty="0" err="1">
                <a:latin typeface="+mn-lt"/>
              </a:rPr>
              <a:t>en</a:t>
            </a:r>
            <a:r>
              <a:rPr lang="en-US" sz="1600" dirty="0">
                <a:latin typeface="+mn-lt"/>
              </a:rPr>
              <a:t> la </a:t>
            </a:r>
            <a:r>
              <a:rPr lang="en-US" sz="1600" dirty="0" err="1">
                <a:latin typeface="+mn-lt"/>
              </a:rPr>
              <a:t>experiencia</a:t>
            </a:r>
            <a:r>
              <a:rPr lang="en-US" sz="1600" dirty="0">
                <a:latin typeface="+mn-lt"/>
              </a:rPr>
              <a:t> del </a:t>
            </a:r>
            <a:r>
              <a:rPr lang="en-US" sz="1600" dirty="0" err="1">
                <a:latin typeface="+mn-lt"/>
              </a:rPr>
              <a:t>usuario</a:t>
            </a:r>
            <a:r>
              <a:rPr lang="en-US" sz="1600" dirty="0">
                <a:latin typeface="+mn-lt"/>
              </a:rPr>
              <a:t>.</a:t>
            </a:r>
            <a:endParaRPr sz="1600" dirty="0">
              <a:latin typeface="+mn-lt"/>
            </a:endParaRPr>
          </a:p>
        </p:txBody>
      </p:sp>
      <p:grpSp>
        <p:nvGrpSpPr>
          <p:cNvPr id="673" name="Google Shape;673;p33"/>
          <p:cNvGrpSpPr/>
          <p:nvPr/>
        </p:nvGrpSpPr>
        <p:grpSpPr>
          <a:xfrm>
            <a:off x="7938125" y="1726375"/>
            <a:ext cx="683700" cy="1137000"/>
            <a:chOff x="-1144200" y="2928625"/>
            <a:chExt cx="683700" cy="1137000"/>
          </a:xfrm>
        </p:grpSpPr>
        <p:sp>
          <p:nvSpPr>
            <p:cNvPr id="674" name="Google Shape;674;p33"/>
            <p:cNvSpPr/>
            <p:nvPr/>
          </p:nvSpPr>
          <p:spPr>
            <a:xfrm>
              <a:off x="-1144200" y="2928625"/>
              <a:ext cx="683700" cy="11370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75" name="Google Shape;675;p33"/>
            <p:cNvSpPr/>
            <p:nvPr/>
          </p:nvSpPr>
          <p:spPr>
            <a:xfrm>
              <a:off x="-1144200" y="2928625"/>
              <a:ext cx="683700" cy="87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nvGrpSpPr>
            <p:cNvPr id="676" name="Google Shape;676;p33"/>
            <p:cNvGrpSpPr/>
            <p:nvPr/>
          </p:nvGrpSpPr>
          <p:grpSpPr>
            <a:xfrm>
              <a:off x="-1080750" y="3107500"/>
              <a:ext cx="556800" cy="752050"/>
              <a:chOff x="-1080750" y="3107500"/>
              <a:chExt cx="556800" cy="752050"/>
            </a:xfrm>
          </p:grpSpPr>
          <p:sp>
            <p:nvSpPr>
              <p:cNvPr id="677" name="Google Shape;677;p33"/>
              <p:cNvSpPr/>
              <p:nvPr/>
            </p:nvSpPr>
            <p:spPr>
              <a:xfrm>
                <a:off x="-1080750" y="3107500"/>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78" name="Google Shape;678;p33"/>
              <p:cNvSpPr/>
              <p:nvPr/>
            </p:nvSpPr>
            <p:spPr>
              <a:xfrm>
                <a:off x="-1080750" y="3159418"/>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79" name="Google Shape;679;p33"/>
              <p:cNvSpPr/>
              <p:nvPr/>
            </p:nvSpPr>
            <p:spPr>
              <a:xfrm>
                <a:off x="-1080750" y="321133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0" name="Google Shape;680;p33"/>
              <p:cNvSpPr/>
              <p:nvPr/>
            </p:nvSpPr>
            <p:spPr>
              <a:xfrm>
                <a:off x="-1080750" y="3263254"/>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1" name="Google Shape;681;p33"/>
              <p:cNvSpPr/>
              <p:nvPr/>
            </p:nvSpPr>
            <p:spPr>
              <a:xfrm>
                <a:off x="-1080750" y="331517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2" name="Google Shape;682;p33"/>
              <p:cNvSpPr/>
              <p:nvPr/>
            </p:nvSpPr>
            <p:spPr>
              <a:xfrm>
                <a:off x="-1080750" y="336708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3" name="Google Shape;683;p33"/>
              <p:cNvSpPr/>
              <p:nvPr/>
            </p:nvSpPr>
            <p:spPr>
              <a:xfrm>
                <a:off x="-1080750" y="3419007"/>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4" name="Google Shape;684;p33"/>
              <p:cNvSpPr/>
              <p:nvPr/>
            </p:nvSpPr>
            <p:spPr>
              <a:xfrm>
                <a:off x="-1080750" y="3470925"/>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5" name="Google Shape;685;p33"/>
              <p:cNvSpPr/>
              <p:nvPr/>
            </p:nvSpPr>
            <p:spPr>
              <a:xfrm>
                <a:off x="-1080750" y="3522843"/>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6" name="Google Shape;686;p33"/>
              <p:cNvSpPr/>
              <p:nvPr/>
            </p:nvSpPr>
            <p:spPr>
              <a:xfrm>
                <a:off x="-1080750" y="3574761"/>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7" name="Google Shape;687;p33"/>
              <p:cNvSpPr/>
              <p:nvPr/>
            </p:nvSpPr>
            <p:spPr>
              <a:xfrm>
                <a:off x="-1080750" y="3626679"/>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8" name="Google Shape;688;p33"/>
              <p:cNvSpPr/>
              <p:nvPr/>
            </p:nvSpPr>
            <p:spPr>
              <a:xfrm>
                <a:off x="-1080750" y="3678596"/>
                <a:ext cx="5568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89" name="Google Shape;689;p33"/>
              <p:cNvSpPr/>
              <p:nvPr/>
            </p:nvSpPr>
            <p:spPr>
              <a:xfrm>
                <a:off x="-1080750" y="3730514"/>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90" name="Google Shape;690;p33"/>
              <p:cNvSpPr/>
              <p:nvPr/>
            </p:nvSpPr>
            <p:spPr>
              <a:xfrm>
                <a:off x="-1080750" y="3782432"/>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sp>
            <p:nvSpPr>
              <p:cNvPr id="691" name="Google Shape;691;p33"/>
              <p:cNvSpPr/>
              <p:nvPr/>
            </p:nvSpPr>
            <p:spPr>
              <a:xfrm>
                <a:off x="-1080750" y="3834350"/>
                <a:ext cx="280200" cy="25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ial" panose="020B0604020202020204" pitchFamily="34" charset="0"/>
                  <a:ea typeface="Arimo"/>
                  <a:cs typeface="Arial" panose="020B0604020202020204" pitchFamily="34" charset="0"/>
                  <a:sym typeface="Arimo"/>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8"/>
          <p:cNvSpPr txBox="1">
            <a:spLocks noGrp="1"/>
          </p:cNvSpPr>
          <p:nvPr>
            <p:ph type="title"/>
          </p:nvPr>
        </p:nvSpPr>
        <p:spPr>
          <a:xfrm>
            <a:off x="1769027" y="29708"/>
            <a:ext cx="7572936" cy="104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R" sz="2800" b="1" dirty="0">
                <a:effectLst/>
                <a:latin typeface="+mj-lt"/>
                <a:ea typeface="Times New Roman" panose="02020603050405020304" pitchFamily="18" charset="0"/>
                <a:cs typeface="Arial" panose="020B0604020202020204" pitchFamily="34" charset="0"/>
              </a:rPr>
              <a:t>Herramientas para diseño web</a:t>
            </a:r>
            <a:endParaRPr dirty="0">
              <a:latin typeface="+mj-lt"/>
            </a:endParaRPr>
          </a:p>
        </p:txBody>
      </p:sp>
      <p:sp>
        <p:nvSpPr>
          <p:cNvPr id="788" name="Google Shape;788;p38"/>
          <p:cNvSpPr txBox="1">
            <a:spLocks noGrp="1"/>
          </p:cNvSpPr>
          <p:nvPr>
            <p:ph type="subTitle" idx="1"/>
          </p:nvPr>
        </p:nvSpPr>
        <p:spPr>
          <a:xfrm>
            <a:off x="666090" y="1256579"/>
            <a:ext cx="7892487" cy="16220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err="1">
                <a:latin typeface="+mn-lt"/>
              </a:rPr>
              <a:t>Cuando</a:t>
            </a:r>
            <a:r>
              <a:rPr lang="en-US" sz="1400" dirty="0">
                <a:latin typeface="+mn-lt"/>
              </a:rPr>
              <a:t> </a:t>
            </a:r>
            <a:r>
              <a:rPr lang="en-US" sz="1400" dirty="0" err="1">
                <a:latin typeface="+mn-lt"/>
              </a:rPr>
              <a:t>hablamos</a:t>
            </a:r>
            <a:r>
              <a:rPr lang="en-US" sz="1400" dirty="0">
                <a:latin typeface="+mn-lt"/>
              </a:rPr>
              <a:t> de </a:t>
            </a:r>
            <a:r>
              <a:rPr lang="en-US" sz="1400" dirty="0" err="1">
                <a:latin typeface="+mn-lt"/>
              </a:rPr>
              <a:t>diseño</a:t>
            </a:r>
            <a:r>
              <a:rPr lang="en-US" sz="1400" dirty="0">
                <a:latin typeface="+mn-lt"/>
              </a:rPr>
              <a:t> web, </a:t>
            </a:r>
            <a:r>
              <a:rPr lang="en-US" sz="1400" dirty="0" err="1">
                <a:latin typeface="+mn-lt"/>
              </a:rPr>
              <a:t>nos</a:t>
            </a:r>
            <a:r>
              <a:rPr lang="en-US" sz="1400" dirty="0">
                <a:latin typeface="+mn-lt"/>
              </a:rPr>
              <a:t> </a:t>
            </a:r>
            <a:r>
              <a:rPr lang="en-US" sz="1400" dirty="0" err="1">
                <a:latin typeface="+mn-lt"/>
              </a:rPr>
              <a:t>referimos</a:t>
            </a:r>
            <a:r>
              <a:rPr lang="en-US" sz="1400" dirty="0">
                <a:latin typeface="+mn-lt"/>
              </a:rPr>
              <a:t> a un </a:t>
            </a:r>
            <a:r>
              <a:rPr lang="en-US" sz="1400" dirty="0" err="1">
                <a:latin typeface="+mn-lt"/>
              </a:rPr>
              <a:t>proceso</a:t>
            </a:r>
            <a:r>
              <a:rPr lang="en-US" sz="1400" dirty="0">
                <a:latin typeface="+mn-lt"/>
              </a:rPr>
              <a:t> </a:t>
            </a:r>
            <a:r>
              <a:rPr lang="en-US" sz="1400" dirty="0" err="1">
                <a:latin typeface="+mn-lt"/>
              </a:rPr>
              <a:t>creativo</a:t>
            </a:r>
            <a:r>
              <a:rPr lang="en-US" sz="1400" dirty="0">
                <a:latin typeface="+mn-lt"/>
              </a:rPr>
              <a:t> que </a:t>
            </a:r>
            <a:r>
              <a:rPr lang="en-US" sz="1400" dirty="0" err="1">
                <a:latin typeface="+mn-lt"/>
              </a:rPr>
              <a:t>busca</a:t>
            </a:r>
            <a:r>
              <a:rPr lang="en-US" sz="1400" dirty="0">
                <a:latin typeface="+mn-lt"/>
              </a:rPr>
              <a:t> </a:t>
            </a:r>
            <a:r>
              <a:rPr lang="en-US" sz="1400" dirty="0" err="1">
                <a:latin typeface="+mn-lt"/>
              </a:rPr>
              <a:t>crear</a:t>
            </a:r>
            <a:r>
              <a:rPr lang="en-US" sz="1400" dirty="0">
                <a:latin typeface="+mn-lt"/>
              </a:rPr>
              <a:t> </a:t>
            </a:r>
            <a:r>
              <a:rPr lang="en-US" sz="1400" dirty="0" err="1">
                <a:latin typeface="+mn-lt"/>
              </a:rPr>
              <a:t>una</a:t>
            </a:r>
            <a:r>
              <a:rPr lang="en-US" sz="1400" dirty="0">
                <a:latin typeface="+mn-lt"/>
              </a:rPr>
              <a:t> </a:t>
            </a:r>
            <a:r>
              <a:rPr lang="en-US" sz="1400" dirty="0" err="1">
                <a:latin typeface="+mn-lt"/>
              </a:rPr>
              <a:t>experiencia</a:t>
            </a:r>
            <a:r>
              <a:rPr lang="en-US" sz="1400" dirty="0">
                <a:latin typeface="+mn-lt"/>
              </a:rPr>
              <a:t> </a:t>
            </a:r>
            <a:r>
              <a:rPr lang="en-US" sz="1400" dirty="0" err="1">
                <a:latin typeface="+mn-lt"/>
              </a:rPr>
              <a:t>atractiva</a:t>
            </a:r>
            <a:r>
              <a:rPr lang="en-US" sz="1400" dirty="0">
                <a:latin typeface="+mn-lt"/>
              </a:rPr>
              <a:t> para </a:t>
            </a:r>
            <a:r>
              <a:rPr lang="en-US" sz="1400" dirty="0" err="1">
                <a:latin typeface="+mn-lt"/>
              </a:rPr>
              <a:t>los</a:t>
            </a:r>
            <a:r>
              <a:rPr lang="en-US" sz="1400" dirty="0">
                <a:latin typeface="+mn-lt"/>
              </a:rPr>
              <a:t> </a:t>
            </a:r>
            <a:r>
              <a:rPr lang="en-US" sz="1400" dirty="0" err="1">
                <a:latin typeface="+mn-lt"/>
              </a:rPr>
              <a:t>usuarios</a:t>
            </a:r>
            <a:r>
              <a:rPr lang="en-US" sz="1400" dirty="0">
                <a:latin typeface="+mn-lt"/>
              </a:rPr>
              <a:t>. </a:t>
            </a:r>
          </a:p>
          <a:p>
            <a:pPr marL="0" lvl="0" indent="0" algn="l" rtl="0">
              <a:spcBef>
                <a:spcPts val="0"/>
              </a:spcBef>
              <a:spcAft>
                <a:spcPts val="0"/>
              </a:spcAft>
              <a:buNone/>
            </a:pPr>
            <a:endParaRPr lang="en-US" sz="1400" dirty="0">
              <a:latin typeface="+mn-lt"/>
            </a:endParaRPr>
          </a:p>
          <a:p>
            <a:pPr marL="0" lvl="0" indent="0" algn="l" rtl="0">
              <a:spcBef>
                <a:spcPts val="0"/>
              </a:spcBef>
              <a:spcAft>
                <a:spcPts val="0"/>
              </a:spcAft>
              <a:buNone/>
            </a:pPr>
            <a:r>
              <a:rPr lang="en-US" sz="1400" dirty="0">
                <a:latin typeface="+mn-lt"/>
              </a:rPr>
              <a:t>Hoy </a:t>
            </a:r>
            <a:r>
              <a:rPr lang="en-US" sz="1400" dirty="0" err="1">
                <a:latin typeface="+mn-lt"/>
              </a:rPr>
              <a:t>en</a:t>
            </a:r>
            <a:r>
              <a:rPr lang="en-US" sz="1400" dirty="0">
                <a:latin typeface="+mn-lt"/>
              </a:rPr>
              <a:t> día, gracias a las </a:t>
            </a:r>
            <a:r>
              <a:rPr lang="en-US" sz="1400" dirty="0" err="1">
                <a:latin typeface="+mn-lt"/>
              </a:rPr>
              <a:t>herramientas</a:t>
            </a:r>
            <a:r>
              <a:rPr lang="en-US" sz="1400" dirty="0">
                <a:latin typeface="+mn-lt"/>
              </a:rPr>
              <a:t> con </a:t>
            </a:r>
            <a:r>
              <a:rPr lang="en-US" sz="1400" dirty="0" err="1">
                <a:latin typeface="+mn-lt"/>
              </a:rPr>
              <a:t>inteligencia</a:t>
            </a:r>
            <a:r>
              <a:rPr lang="en-US" sz="1400" dirty="0">
                <a:latin typeface="+mn-lt"/>
              </a:rPr>
              <a:t> artificial, </a:t>
            </a:r>
            <a:r>
              <a:rPr lang="en-US" sz="1400" dirty="0" err="1">
                <a:latin typeface="+mn-lt"/>
              </a:rPr>
              <a:t>estos</a:t>
            </a:r>
            <a:r>
              <a:rPr lang="en-US" sz="1400" dirty="0">
                <a:latin typeface="+mn-lt"/>
              </a:rPr>
              <a:t> </a:t>
            </a:r>
            <a:r>
              <a:rPr lang="en-US" sz="1400" dirty="0" err="1">
                <a:latin typeface="+mn-lt"/>
              </a:rPr>
              <a:t>procesos</a:t>
            </a:r>
            <a:r>
              <a:rPr lang="en-US" sz="1400" dirty="0">
                <a:latin typeface="+mn-lt"/>
              </a:rPr>
              <a:t> ha </a:t>
            </a:r>
            <a:r>
              <a:rPr lang="en-US" sz="1400" dirty="0" err="1">
                <a:latin typeface="+mn-lt"/>
              </a:rPr>
              <a:t>experimentado</a:t>
            </a:r>
            <a:r>
              <a:rPr lang="en-US" sz="1400" dirty="0">
                <a:latin typeface="+mn-lt"/>
              </a:rPr>
              <a:t> </a:t>
            </a:r>
            <a:r>
              <a:rPr lang="en-US" sz="1400" dirty="0" err="1">
                <a:latin typeface="+mn-lt"/>
              </a:rPr>
              <a:t>una</a:t>
            </a:r>
            <a:r>
              <a:rPr lang="en-US" sz="1400" dirty="0">
                <a:latin typeface="+mn-lt"/>
              </a:rPr>
              <a:t> </a:t>
            </a:r>
            <a:r>
              <a:rPr lang="en-US" sz="1400" dirty="0" err="1">
                <a:latin typeface="+mn-lt"/>
              </a:rPr>
              <a:t>mejora</a:t>
            </a:r>
            <a:r>
              <a:rPr lang="en-US" sz="1400" dirty="0">
                <a:latin typeface="+mn-lt"/>
              </a:rPr>
              <a:t> </a:t>
            </a:r>
            <a:r>
              <a:rPr lang="en-US" sz="1400" dirty="0" err="1">
                <a:latin typeface="+mn-lt"/>
              </a:rPr>
              <a:t>en</a:t>
            </a:r>
            <a:r>
              <a:rPr lang="en-US" sz="1400" dirty="0">
                <a:latin typeface="+mn-lt"/>
              </a:rPr>
              <a:t> </a:t>
            </a:r>
            <a:r>
              <a:rPr lang="en-US" sz="1400" dirty="0" err="1">
                <a:latin typeface="+mn-lt"/>
              </a:rPr>
              <a:t>el</a:t>
            </a:r>
            <a:r>
              <a:rPr lang="en-US" sz="1400" dirty="0">
                <a:latin typeface="+mn-lt"/>
              </a:rPr>
              <a:t> </a:t>
            </a:r>
            <a:r>
              <a:rPr lang="en-US" sz="1400" dirty="0" err="1">
                <a:latin typeface="+mn-lt"/>
              </a:rPr>
              <a:t>flujo</a:t>
            </a:r>
            <a:r>
              <a:rPr lang="en-US" sz="1400" dirty="0">
                <a:latin typeface="+mn-lt"/>
              </a:rPr>
              <a:t> de </a:t>
            </a:r>
            <a:r>
              <a:rPr lang="en-US" sz="1400" dirty="0" err="1">
                <a:latin typeface="+mn-lt"/>
              </a:rPr>
              <a:t>trabajo</a:t>
            </a:r>
            <a:r>
              <a:rPr lang="en-US" sz="1400" dirty="0">
                <a:latin typeface="+mn-lt"/>
              </a:rPr>
              <a:t>.</a:t>
            </a:r>
          </a:p>
        </p:txBody>
      </p:sp>
      <p:pic>
        <p:nvPicPr>
          <p:cNvPr id="4" name="Picture 3" descr="A screenshot of a computer screen&#10;&#10;Description automatically generated">
            <a:extLst>
              <a:ext uri="{FF2B5EF4-FFF2-40B4-BE49-F238E27FC236}">
                <a16:creationId xmlns:a16="http://schemas.microsoft.com/office/drawing/2014/main" id="{66DE9F5F-8AE5-47C8-6AB5-26F993DDCBE0}"/>
              </a:ext>
            </a:extLst>
          </p:cNvPr>
          <p:cNvPicPr>
            <a:picLocks noChangeAspect="1"/>
          </p:cNvPicPr>
          <p:nvPr/>
        </p:nvPicPr>
        <p:blipFill>
          <a:blip r:embed="rId3"/>
          <a:stretch>
            <a:fillRect/>
          </a:stretch>
        </p:blipFill>
        <p:spPr>
          <a:xfrm>
            <a:off x="788555" y="2875372"/>
            <a:ext cx="4047548" cy="1912665"/>
          </a:xfrm>
          <a:prstGeom prst="rect">
            <a:avLst/>
          </a:prstGeom>
          <a:noFill/>
        </p:spPr>
        <p:style>
          <a:lnRef idx="2">
            <a:schemeClr val="accent2"/>
          </a:lnRef>
          <a:fillRef idx="1">
            <a:schemeClr val="lt1"/>
          </a:fillRef>
          <a:effectRef idx="0">
            <a:schemeClr val="accent2"/>
          </a:effectRef>
          <a:fontRef idx="minor">
            <a:schemeClr val="dk1"/>
          </a:fontRef>
        </p:style>
      </p:pic>
      <p:pic>
        <p:nvPicPr>
          <p:cNvPr id="20" name="Picture 19" descr="A red dragon toy&#10;&#10;Description automatically generated">
            <a:extLst>
              <a:ext uri="{FF2B5EF4-FFF2-40B4-BE49-F238E27FC236}">
                <a16:creationId xmlns:a16="http://schemas.microsoft.com/office/drawing/2014/main" id="{48C8F349-9C32-35A4-9D36-65F882DD81C8}"/>
              </a:ext>
            </a:extLst>
          </p:cNvPr>
          <p:cNvPicPr>
            <a:picLocks noChangeAspect="1"/>
          </p:cNvPicPr>
          <p:nvPr/>
        </p:nvPicPr>
        <p:blipFill>
          <a:blip r:embed="rId4"/>
          <a:stretch>
            <a:fillRect/>
          </a:stretch>
        </p:blipFill>
        <p:spPr>
          <a:xfrm>
            <a:off x="5111319" y="2851827"/>
            <a:ext cx="3447258" cy="1936210"/>
          </a:xfrm>
          <a:prstGeom prst="rect">
            <a:avLst/>
          </a:prstGeom>
          <a:ln>
            <a:solidFill>
              <a:schemeClr val="accent2"/>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6">
          <a:extLst>
            <a:ext uri="{FF2B5EF4-FFF2-40B4-BE49-F238E27FC236}">
              <a16:creationId xmlns:a16="http://schemas.microsoft.com/office/drawing/2014/main" id="{187EFF72-A84E-6F50-F026-2509A870C733}"/>
            </a:ext>
          </a:extLst>
        </p:cNvPr>
        <p:cNvGrpSpPr/>
        <p:nvPr/>
      </p:nvGrpSpPr>
      <p:grpSpPr>
        <a:xfrm>
          <a:off x="0" y="0"/>
          <a:ext cx="0" cy="0"/>
          <a:chOff x="0" y="0"/>
          <a:chExt cx="0" cy="0"/>
        </a:xfrm>
      </p:grpSpPr>
      <p:sp>
        <p:nvSpPr>
          <p:cNvPr id="787" name="Google Shape;787;p38">
            <a:extLst>
              <a:ext uri="{FF2B5EF4-FFF2-40B4-BE49-F238E27FC236}">
                <a16:creationId xmlns:a16="http://schemas.microsoft.com/office/drawing/2014/main" id="{68730EAE-8B82-C928-98B8-F6D610941DF1}"/>
              </a:ext>
            </a:extLst>
          </p:cNvPr>
          <p:cNvSpPr txBox="1">
            <a:spLocks noGrp="1"/>
          </p:cNvSpPr>
          <p:nvPr>
            <p:ph type="title"/>
          </p:nvPr>
        </p:nvSpPr>
        <p:spPr>
          <a:xfrm>
            <a:off x="169682" y="67415"/>
            <a:ext cx="8785782" cy="104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R" sz="2800" b="1" dirty="0">
                <a:effectLst/>
                <a:latin typeface="+mj-lt"/>
                <a:ea typeface="Times New Roman" panose="02020603050405020304" pitchFamily="18" charset="0"/>
                <a:cs typeface="Arial" panose="020B0604020202020204" pitchFamily="34" charset="0"/>
              </a:rPr>
              <a:t>Herramientas para el desarrollo web</a:t>
            </a:r>
            <a:endParaRPr dirty="0">
              <a:latin typeface="+mj-lt"/>
            </a:endParaRPr>
          </a:p>
        </p:txBody>
      </p:sp>
      <p:sp>
        <p:nvSpPr>
          <p:cNvPr id="788" name="Google Shape;788;p38">
            <a:extLst>
              <a:ext uri="{FF2B5EF4-FFF2-40B4-BE49-F238E27FC236}">
                <a16:creationId xmlns:a16="http://schemas.microsoft.com/office/drawing/2014/main" id="{B413B60C-74E8-42D9-E4CF-925D5E788D59}"/>
              </a:ext>
            </a:extLst>
          </p:cNvPr>
          <p:cNvSpPr txBox="1">
            <a:spLocks noGrp="1"/>
          </p:cNvSpPr>
          <p:nvPr>
            <p:ph type="subTitle" idx="1"/>
          </p:nvPr>
        </p:nvSpPr>
        <p:spPr>
          <a:xfrm>
            <a:off x="625756" y="1387494"/>
            <a:ext cx="7892487" cy="9115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n-lt"/>
              </a:rPr>
              <a:t>La </a:t>
            </a:r>
            <a:r>
              <a:rPr lang="en-US" sz="1400" dirty="0" err="1">
                <a:latin typeface="+mn-lt"/>
              </a:rPr>
              <a:t>inteligencia</a:t>
            </a:r>
            <a:r>
              <a:rPr lang="en-US" sz="1400" dirty="0">
                <a:latin typeface="+mn-lt"/>
              </a:rPr>
              <a:t> artificial también ha </a:t>
            </a:r>
            <a:r>
              <a:rPr lang="en-US" sz="1400" dirty="0" err="1">
                <a:latin typeface="+mn-lt"/>
              </a:rPr>
              <a:t>transformado</a:t>
            </a:r>
            <a:r>
              <a:rPr lang="en-US" sz="1400" dirty="0">
                <a:latin typeface="+mn-lt"/>
              </a:rPr>
              <a:t> las </a:t>
            </a:r>
            <a:r>
              <a:rPr lang="en-US" sz="1400" dirty="0" err="1">
                <a:latin typeface="+mn-lt"/>
              </a:rPr>
              <a:t>herramientas</a:t>
            </a:r>
            <a:r>
              <a:rPr lang="en-US" sz="1400" dirty="0">
                <a:latin typeface="+mn-lt"/>
              </a:rPr>
              <a:t> </a:t>
            </a:r>
            <a:r>
              <a:rPr lang="en-US" sz="1400" dirty="0" err="1">
                <a:latin typeface="+mn-lt"/>
              </a:rPr>
              <a:t>destinadas</a:t>
            </a:r>
            <a:r>
              <a:rPr lang="en-US" sz="1400" dirty="0">
                <a:latin typeface="+mn-lt"/>
              </a:rPr>
              <a:t> a la </a:t>
            </a:r>
            <a:r>
              <a:rPr lang="en-US" sz="1400" dirty="0" err="1">
                <a:latin typeface="+mn-lt"/>
              </a:rPr>
              <a:t>codificación</a:t>
            </a:r>
            <a:r>
              <a:rPr lang="en-US" sz="1400" dirty="0">
                <a:latin typeface="+mn-lt"/>
              </a:rPr>
              <a:t>, </a:t>
            </a:r>
            <a:r>
              <a:rPr lang="en-US" sz="1400" dirty="0" err="1">
                <a:latin typeface="+mn-lt"/>
              </a:rPr>
              <a:t>facilitando</a:t>
            </a:r>
            <a:r>
              <a:rPr lang="en-US" sz="1400" dirty="0">
                <a:latin typeface="+mn-lt"/>
              </a:rPr>
              <a:t> a </a:t>
            </a:r>
            <a:r>
              <a:rPr lang="en-US" sz="1400" dirty="0" err="1">
                <a:latin typeface="+mn-lt"/>
              </a:rPr>
              <a:t>los</a:t>
            </a:r>
            <a:r>
              <a:rPr lang="en-US" sz="1400" dirty="0">
                <a:latin typeface="+mn-lt"/>
              </a:rPr>
              <a:t> </a:t>
            </a:r>
            <a:r>
              <a:rPr lang="en-US" sz="1400" dirty="0" err="1">
                <a:latin typeface="+mn-lt"/>
              </a:rPr>
              <a:t>diseñadores</a:t>
            </a:r>
            <a:r>
              <a:rPr lang="en-US" sz="1400" dirty="0">
                <a:latin typeface="+mn-lt"/>
              </a:rPr>
              <a:t> la </a:t>
            </a:r>
            <a:r>
              <a:rPr lang="en-US" sz="1400" dirty="0" err="1">
                <a:latin typeface="+mn-lt"/>
              </a:rPr>
              <a:t>optimización</a:t>
            </a:r>
            <a:r>
              <a:rPr lang="en-US" sz="1400" dirty="0">
                <a:latin typeface="+mn-lt"/>
              </a:rPr>
              <a:t> del </a:t>
            </a:r>
            <a:r>
              <a:rPr lang="en-US" sz="1400" dirty="0" err="1">
                <a:latin typeface="+mn-lt"/>
              </a:rPr>
              <a:t>proceso</a:t>
            </a:r>
            <a:r>
              <a:rPr lang="en-US" sz="1400" dirty="0">
                <a:latin typeface="+mn-lt"/>
              </a:rPr>
              <a:t> de </a:t>
            </a:r>
            <a:r>
              <a:rPr lang="en-US" sz="1400" dirty="0" err="1">
                <a:latin typeface="+mn-lt"/>
              </a:rPr>
              <a:t>desarrollo</a:t>
            </a:r>
            <a:r>
              <a:rPr lang="en-US" sz="1400" dirty="0">
                <a:latin typeface="+mn-lt"/>
              </a:rPr>
              <a:t> web </a:t>
            </a:r>
            <a:r>
              <a:rPr lang="en-US" sz="1400" dirty="0" err="1">
                <a:latin typeface="+mn-lt"/>
              </a:rPr>
              <a:t>generando</a:t>
            </a:r>
            <a:r>
              <a:rPr lang="en-US" sz="1400" dirty="0">
                <a:latin typeface="+mn-lt"/>
              </a:rPr>
              <a:t> </a:t>
            </a:r>
            <a:r>
              <a:rPr lang="en-US" sz="1400" dirty="0" err="1">
                <a:latin typeface="+mn-lt"/>
              </a:rPr>
              <a:t>código</a:t>
            </a:r>
            <a:r>
              <a:rPr lang="en-US" sz="1400" dirty="0">
                <a:latin typeface="+mn-lt"/>
              </a:rPr>
              <a:t> o recibiendo </a:t>
            </a:r>
            <a:r>
              <a:rPr lang="en-US" sz="1400" dirty="0" err="1">
                <a:latin typeface="+mn-lt"/>
              </a:rPr>
              <a:t>sugerencias</a:t>
            </a:r>
            <a:r>
              <a:rPr lang="en-US" sz="1400" dirty="0">
                <a:latin typeface="+mn-lt"/>
              </a:rPr>
              <a:t> para </a:t>
            </a:r>
            <a:r>
              <a:rPr lang="en-US" sz="1400" dirty="0" err="1">
                <a:latin typeface="+mn-lt"/>
              </a:rPr>
              <a:t>mejorar</a:t>
            </a:r>
            <a:r>
              <a:rPr lang="en-US" sz="1400" dirty="0">
                <a:latin typeface="+mn-lt"/>
              </a:rPr>
              <a:t> la </a:t>
            </a:r>
            <a:r>
              <a:rPr lang="en-US" sz="1400" dirty="0" err="1">
                <a:latin typeface="+mn-lt"/>
              </a:rPr>
              <a:t>estructura</a:t>
            </a:r>
            <a:r>
              <a:rPr lang="en-US" sz="1400" dirty="0">
                <a:latin typeface="+mn-lt"/>
              </a:rPr>
              <a:t> y </a:t>
            </a:r>
            <a:r>
              <a:rPr lang="en-US" sz="1400" dirty="0" err="1">
                <a:latin typeface="+mn-lt"/>
              </a:rPr>
              <a:t>funcionalidad</a:t>
            </a:r>
            <a:r>
              <a:rPr lang="en-US" sz="1400" dirty="0">
                <a:latin typeface="+mn-lt"/>
              </a:rPr>
              <a:t> de un </a:t>
            </a:r>
            <a:r>
              <a:rPr lang="en-US" sz="1400" dirty="0" err="1">
                <a:latin typeface="+mn-lt"/>
              </a:rPr>
              <a:t>este</a:t>
            </a:r>
            <a:r>
              <a:rPr lang="en-US" sz="1400" dirty="0">
                <a:latin typeface="+mn-lt"/>
              </a:rPr>
              <a:t> </a:t>
            </a:r>
            <a:r>
              <a:rPr lang="en-US" sz="1400" dirty="0" err="1">
                <a:latin typeface="+mn-lt"/>
              </a:rPr>
              <a:t>mismo</a:t>
            </a:r>
            <a:r>
              <a:rPr lang="en-US" sz="1400" dirty="0">
                <a:latin typeface="+mn-lt"/>
              </a:rPr>
              <a:t>.</a:t>
            </a:r>
          </a:p>
        </p:txBody>
      </p:sp>
      <p:pic>
        <p:nvPicPr>
          <p:cNvPr id="3" name="Picture 2">
            <a:extLst>
              <a:ext uri="{FF2B5EF4-FFF2-40B4-BE49-F238E27FC236}">
                <a16:creationId xmlns:a16="http://schemas.microsoft.com/office/drawing/2014/main" id="{E28DF18F-FE64-6887-A259-C8A2A6B71A3A}"/>
              </a:ext>
            </a:extLst>
          </p:cNvPr>
          <p:cNvPicPr>
            <a:picLocks noChangeAspect="1"/>
          </p:cNvPicPr>
          <p:nvPr/>
        </p:nvPicPr>
        <p:blipFill>
          <a:blip r:embed="rId3"/>
          <a:stretch>
            <a:fillRect/>
          </a:stretch>
        </p:blipFill>
        <p:spPr>
          <a:xfrm>
            <a:off x="2870462" y="2571750"/>
            <a:ext cx="3403076" cy="2187691"/>
          </a:xfrm>
          <a:prstGeom prst="rect">
            <a:avLst/>
          </a:prstGeom>
          <a:ln>
            <a:solidFill>
              <a:schemeClr val="accent2"/>
            </a:solidFill>
          </a:ln>
        </p:spPr>
      </p:pic>
    </p:spTree>
    <p:extLst>
      <p:ext uri="{BB962C8B-B14F-4D97-AF65-F5344CB8AC3E}">
        <p14:creationId xmlns:p14="http://schemas.microsoft.com/office/powerpoint/2010/main" val="1824731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9" name="Google Shape;779;p37"/>
          <p:cNvSpPr txBox="1">
            <a:spLocks noGrp="1"/>
          </p:cNvSpPr>
          <p:nvPr>
            <p:ph type="title"/>
          </p:nvPr>
        </p:nvSpPr>
        <p:spPr>
          <a:xfrm>
            <a:off x="4328161" y="3301743"/>
            <a:ext cx="3437822" cy="103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R" sz="2800" b="1" dirty="0">
                <a:effectLst/>
                <a:latin typeface="+mj-lt"/>
                <a:ea typeface="Times New Roman" panose="02020603050405020304" pitchFamily="18" charset="0"/>
                <a:cs typeface="Arial" panose="020B0604020202020204" pitchFamily="34" charset="0"/>
              </a:rPr>
              <a:t>Experiencia de usuario UX y la </a:t>
            </a:r>
            <a:r>
              <a:rPr lang="es-CR" sz="2800" b="1" dirty="0" err="1">
                <a:effectLst/>
                <a:latin typeface="+mj-lt"/>
                <a:ea typeface="Times New Roman" panose="02020603050405020304" pitchFamily="18" charset="0"/>
                <a:cs typeface="Arial" panose="020B0604020202020204" pitchFamily="34" charset="0"/>
              </a:rPr>
              <a:t>Ai</a:t>
            </a:r>
            <a:endParaRPr dirty="0">
              <a:latin typeface="+mj-lt"/>
            </a:endParaRPr>
          </a:p>
        </p:txBody>
      </p:sp>
      <p:pic>
        <p:nvPicPr>
          <p:cNvPr id="19" name="Picture 18" descr="A smartphone with many icons&#10;&#10;Description automatically generated">
            <a:extLst>
              <a:ext uri="{FF2B5EF4-FFF2-40B4-BE49-F238E27FC236}">
                <a16:creationId xmlns:a16="http://schemas.microsoft.com/office/drawing/2014/main" id="{18587B5B-DEE3-E5A2-9532-166ED2ACAD93}"/>
              </a:ext>
            </a:extLst>
          </p:cNvPr>
          <p:cNvPicPr>
            <a:picLocks noChangeAspect="1"/>
          </p:cNvPicPr>
          <p:nvPr/>
        </p:nvPicPr>
        <p:blipFill>
          <a:blip r:embed="rId3"/>
          <a:stretch>
            <a:fillRect/>
          </a:stretch>
        </p:blipFill>
        <p:spPr>
          <a:xfrm>
            <a:off x="814688" y="2989783"/>
            <a:ext cx="3275350" cy="1841092"/>
          </a:xfrm>
          <a:prstGeom prst="rect">
            <a:avLst/>
          </a:prstGeom>
        </p:spPr>
      </p:pic>
      <p:pic>
        <p:nvPicPr>
          <p:cNvPr id="21" name="Picture 20" descr="A computer and gears with a world map&#10;&#10;Description automatically generated with medium confidence">
            <a:extLst>
              <a:ext uri="{FF2B5EF4-FFF2-40B4-BE49-F238E27FC236}">
                <a16:creationId xmlns:a16="http://schemas.microsoft.com/office/drawing/2014/main" id="{D8ECE448-8E9E-02B6-C072-981C0F58ED0B}"/>
              </a:ext>
            </a:extLst>
          </p:cNvPr>
          <p:cNvPicPr>
            <a:picLocks noChangeAspect="1"/>
          </p:cNvPicPr>
          <p:nvPr/>
        </p:nvPicPr>
        <p:blipFill>
          <a:blip r:embed="rId4"/>
          <a:stretch>
            <a:fillRect/>
          </a:stretch>
        </p:blipFill>
        <p:spPr>
          <a:xfrm>
            <a:off x="814687" y="522611"/>
            <a:ext cx="6308923" cy="2396643"/>
          </a:xfrm>
          <a:prstGeom prst="rect">
            <a:avLst/>
          </a:prstGeom>
          <a:ln>
            <a:solidFill>
              <a:schemeClr val="accent2"/>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7">
          <a:extLst>
            <a:ext uri="{FF2B5EF4-FFF2-40B4-BE49-F238E27FC236}">
              <a16:creationId xmlns:a16="http://schemas.microsoft.com/office/drawing/2014/main" id="{44F8F897-888C-03C7-CF86-732EDC9B4D52}"/>
            </a:ext>
          </a:extLst>
        </p:cNvPr>
        <p:cNvGrpSpPr/>
        <p:nvPr/>
      </p:nvGrpSpPr>
      <p:grpSpPr>
        <a:xfrm>
          <a:off x="0" y="0"/>
          <a:ext cx="0" cy="0"/>
          <a:chOff x="0" y="0"/>
          <a:chExt cx="0" cy="0"/>
        </a:xfrm>
      </p:grpSpPr>
      <p:sp>
        <p:nvSpPr>
          <p:cNvPr id="768" name="Google Shape;768;p36">
            <a:extLst>
              <a:ext uri="{FF2B5EF4-FFF2-40B4-BE49-F238E27FC236}">
                <a16:creationId xmlns:a16="http://schemas.microsoft.com/office/drawing/2014/main" id="{FB3D790B-92CA-9834-716D-A6D49586C48C}"/>
              </a:ext>
            </a:extLst>
          </p:cNvPr>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R" sz="3200" b="1" dirty="0">
                <a:effectLst/>
                <a:latin typeface="+mj-lt"/>
                <a:ea typeface="Times New Roman" panose="02020603050405020304" pitchFamily="18" charset="0"/>
                <a:cs typeface="Arial" panose="020B0604020202020204" pitchFamily="34" charset="0"/>
              </a:rPr>
              <a:t>Herramientas para </a:t>
            </a:r>
            <a:r>
              <a:rPr lang="es-CR" sz="3200" b="1" dirty="0" err="1">
                <a:effectLst/>
                <a:latin typeface="+mj-lt"/>
                <a:ea typeface="Times New Roman" panose="02020603050405020304" pitchFamily="18" charset="0"/>
                <a:cs typeface="Arial" panose="020B0604020202020204" pitchFamily="34" charset="0"/>
              </a:rPr>
              <a:t>User</a:t>
            </a:r>
            <a:r>
              <a:rPr lang="es-CR" sz="3200" b="1" dirty="0">
                <a:effectLst/>
                <a:latin typeface="+mj-lt"/>
                <a:ea typeface="Times New Roman" panose="02020603050405020304" pitchFamily="18" charset="0"/>
                <a:cs typeface="Arial" panose="020B0604020202020204" pitchFamily="34" charset="0"/>
              </a:rPr>
              <a:t> </a:t>
            </a:r>
            <a:r>
              <a:rPr lang="es-CR" sz="3200" b="1" dirty="0" err="1">
                <a:effectLst/>
                <a:latin typeface="+mj-lt"/>
                <a:ea typeface="Times New Roman" panose="02020603050405020304" pitchFamily="18" charset="0"/>
                <a:cs typeface="Arial" panose="020B0604020202020204" pitchFamily="34" charset="0"/>
              </a:rPr>
              <a:t>Research</a:t>
            </a:r>
            <a:endParaRPr dirty="0">
              <a:latin typeface="+mj-lt"/>
            </a:endParaRPr>
          </a:p>
        </p:txBody>
      </p:sp>
      <p:sp>
        <p:nvSpPr>
          <p:cNvPr id="769" name="Google Shape;769;p36">
            <a:extLst>
              <a:ext uri="{FF2B5EF4-FFF2-40B4-BE49-F238E27FC236}">
                <a16:creationId xmlns:a16="http://schemas.microsoft.com/office/drawing/2014/main" id="{CF236E45-3147-EA6A-30EF-4E8D28BF4287}"/>
              </a:ext>
            </a:extLst>
          </p:cNvPr>
          <p:cNvSpPr txBox="1">
            <a:spLocks noGrp="1"/>
          </p:cNvSpPr>
          <p:nvPr>
            <p:ph type="body" idx="1"/>
          </p:nvPr>
        </p:nvSpPr>
        <p:spPr>
          <a:xfrm>
            <a:off x="713250" y="1363499"/>
            <a:ext cx="7916988" cy="226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n-lt"/>
              </a:rPr>
              <a:t>El user research es fundamental para </a:t>
            </a:r>
            <a:r>
              <a:rPr lang="en-US" sz="1400" dirty="0" err="1">
                <a:latin typeface="+mn-lt"/>
              </a:rPr>
              <a:t>crear</a:t>
            </a:r>
            <a:r>
              <a:rPr lang="en-US" sz="1400" dirty="0">
                <a:latin typeface="+mn-lt"/>
              </a:rPr>
              <a:t> sitios web que </a:t>
            </a:r>
            <a:r>
              <a:rPr lang="en-US" sz="1400" dirty="0" err="1">
                <a:latin typeface="+mn-lt"/>
              </a:rPr>
              <a:t>realmente</a:t>
            </a:r>
            <a:r>
              <a:rPr lang="en-US" sz="1400" dirty="0">
                <a:latin typeface="+mn-lt"/>
              </a:rPr>
              <a:t> </a:t>
            </a:r>
            <a:r>
              <a:rPr lang="en-US" sz="1400" dirty="0" err="1">
                <a:latin typeface="+mn-lt"/>
              </a:rPr>
              <a:t>respondan</a:t>
            </a:r>
            <a:r>
              <a:rPr lang="en-US" sz="1400" dirty="0">
                <a:latin typeface="+mn-lt"/>
              </a:rPr>
              <a:t> a las </a:t>
            </a:r>
            <a:r>
              <a:rPr lang="en-US" sz="1400" dirty="0" err="1">
                <a:latin typeface="+mn-lt"/>
              </a:rPr>
              <a:t>necesidades</a:t>
            </a:r>
            <a:r>
              <a:rPr lang="en-US" sz="1400" dirty="0">
                <a:latin typeface="+mn-lt"/>
              </a:rPr>
              <a:t> de </a:t>
            </a:r>
            <a:r>
              <a:rPr lang="en-US" sz="1400" dirty="0" err="1">
                <a:latin typeface="+mn-lt"/>
              </a:rPr>
              <a:t>los</a:t>
            </a:r>
            <a:r>
              <a:rPr lang="en-US" sz="1400" dirty="0">
                <a:latin typeface="+mn-lt"/>
              </a:rPr>
              <a:t> </a:t>
            </a:r>
            <a:r>
              <a:rPr lang="en-US" sz="1400" dirty="0" err="1">
                <a:latin typeface="+mn-lt"/>
              </a:rPr>
              <a:t>usuarios</a:t>
            </a:r>
            <a:r>
              <a:rPr lang="en-US" sz="1400" dirty="0">
                <a:latin typeface="+mn-lt"/>
              </a:rPr>
              <a:t>. </a:t>
            </a:r>
          </a:p>
          <a:p>
            <a:pPr marL="0" lvl="0" indent="0" algn="l" rtl="0">
              <a:spcBef>
                <a:spcPts val="0"/>
              </a:spcBef>
              <a:spcAft>
                <a:spcPts val="0"/>
              </a:spcAft>
              <a:buNone/>
            </a:pPr>
            <a:endParaRPr lang="en-US" sz="1400" dirty="0">
              <a:latin typeface="+mn-lt"/>
            </a:endParaRPr>
          </a:p>
          <a:p>
            <a:pPr marL="0" lvl="0" indent="0" algn="l" rtl="0">
              <a:spcBef>
                <a:spcPts val="0"/>
              </a:spcBef>
              <a:spcAft>
                <a:spcPts val="0"/>
              </a:spcAft>
              <a:buNone/>
            </a:pPr>
            <a:r>
              <a:rPr lang="en-US" sz="1400" dirty="0">
                <a:latin typeface="+mn-lt"/>
              </a:rPr>
              <a:t>Hoy </a:t>
            </a:r>
            <a:r>
              <a:rPr lang="en-US" sz="1400" dirty="0" err="1">
                <a:latin typeface="+mn-lt"/>
              </a:rPr>
              <a:t>en</a:t>
            </a:r>
            <a:r>
              <a:rPr lang="en-US" sz="1400" dirty="0">
                <a:latin typeface="+mn-lt"/>
              </a:rPr>
              <a:t> día, gracias a </a:t>
            </a:r>
            <a:r>
              <a:rPr lang="en-US" sz="1400" dirty="0" err="1">
                <a:latin typeface="+mn-lt"/>
              </a:rPr>
              <a:t>los</a:t>
            </a:r>
            <a:r>
              <a:rPr lang="en-US" sz="1400" dirty="0">
                <a:latin typeface="+mn-lt"/>
              </a:rPr>
              <a:t> </a:t>
            </a:r>
            <a:r>
              <a:rPr lang="en-US" sz="1400" dirty="0" err="1">
                <a:latin typeface="+mn-lt"/>
              </a:rPr>
              <a:t>avances</a:t>
            </a:r>
            <a:r>
              <a:rPr lang="en-US" sz="1400" dirty="0">
                <a:latin typeface="+mn-lt"/>
              </a:rPr>
              <a:t> </a:t>
            </a:r>
            <a:r>
              <a:rPr lang="en-US" sz="1400" dirty="0" err="1">
                <a:latin typeface="+mn-lt"/>
              </a:rPr>
              <a:t>tecnológicos</a:t>
            </a:r>
            <a:r>
              <a:rPr lang="en-US" sz="1400" dirty="0">
                <a:latin typeface="+mn-lt"/>
              </a:rPr>
              <a:t>, </a:t>
            </a:r>
            <a:r>
              <a:rPr lang="en-US" sz="1400" dirty="0" err="1">
                <a:latin typeface="+mn-lt"/>
              </a:rPr>
              <a:t>especialmente</a:t>
            </a:r>
            <a:r>
              <a:rPr lang="en-US" sz="1400" dirty="0">
                <a:latin typeface="+mn-lt"/>
              </a:rPr>
              <a:t> </a:t>
            </a:r>
            <a:r>
              <a:rPr lang="en-US" sz="1400" dirty="0" err="1">
                <a:latin typeface="+mn-lt"/>
              </a:rPr>
              <a:t>en</a:t>
            </a:r>
            <a:r>
              <a:rPr lang="en-US" sz="1400" dirty="0">
                <a:latin typeface="+mn-lt"/>
              </a:rPr>
              <a:t> </a:t>
            </a:r>
            <a:r>
              <a:rPr lang="en-US" sz="1400" dirty="0" err="1">
                <a:latin typeface="+mn-lt"/>
              </a:rPr>
              <a:t>el</a:t>
            </a:r>
            <a:r>
              <a:rPr lang="en-US" sz="1400" dirty="0">
                <a:latin typeface="+mn-lt"/>
              </a:rPr>
              <a:t> campo de la </a:t>
            </a:r>
            <a:r>
              <a:rPr lang="en-US" sz="1400" dirty="0" err="1">
                <a:latin typeface="+mn-lt"/>
              </a:rPr>
              <a:t>inteligencia</a:t>
            </a:r>
            <a:r>
              <a:rPr lang="en-US" sz="1400" dirty="0">
                <a:latin typeface="+mn-lt"/>
              </a:rPr>
              <a:t> artificial, </a:t>
            </a:r>
            <a:r>
              <a:rPr lang="en-US" sz="1400" dirty="0" err="1">
                <a:latin typeface="+mn-lt"/>
              </a:rPr>
              <a:t>este</a:t>
            </a:r>
            <a:r>
              <a:rPr lang="en-US" sz="1400" dirty="0">
                <a:latin typeface="+mn-lt"/>
              </a:rPr>
              <a:t> </a:t>
            </a:r>
            <a:r>
              <a:rPr lang="en-US" sz="1400" dirty="0" err="1">
                <a:latin typeface="+mn-lt"/>
              </a:rPr>
              <a:t>proceso</a:t>
            </a:r>
            <a:r>
              <a:rPr lang="en-US" sz="1400" dirty="0">
                <a:latin typeface="+mn-lt"/>
              </a:rPr>
              <a:t> se ha </a:t>
            </a:r>
            <a:r>
              <a:rPr lang="en-US" sz="1400" dirty="0" err="1">
                <a:latin typeface="+mn-lt"/>
              </a:rPr>
              <a:t>vuelto</a:t>
            </a:r>
            <a:r>
              <a:rPr lang="en-US" sz="1400" dirty="0">
                <a:latin typeface="+mn-lt"/>
              </a:rPr>
              <a:t> </a:t>
            </a:r>
            <a:r>
              <a:rPr lang="en-US" sz="1400" dirty="0" err="1">
                <a:latin typeface="+mn-lt"/>
              </a:rPr>
              <a:t>mucho</a:t>
            </a:r>
            <a:r>
              <a:rPr lang="en-US" sz="1400" dirty="0">
                <a:latin typeface="+mn-lt"/>
              </a:rPr>
              <a:t> </a:t>
            </a:r>
            <a:r>
              <a:rPr lang="en-US" sz="1400" dirty="0" err="1">
                <a:latin typeface="+mn-lt"/>
              </a:rPr>
              <a:t>más</a:t>
            </a:r>
            <a:r>
              <a:rPr lang="en-US" sz="1400" dirty="0">
                <a:latin typeface="+mn-lt"/>
              </a:rPr>
              <a:t> </a:t>
            </a:r>
            <a:r>
              <a:rPr lang="en-US" sz="1400" dirty="0" err="1">
                <a:latin typeface="+mn-lt"/>
              </a:rPr>
              <a:t>accesible</a:t>
            </a:r>
            <a:r>
              <a:rPr lang="en-US" sz="1400" dirty="0">
                <a:latin typeface="+mn-lt"/>
              </a:rPr>
              <a:t> y </a:t>
            </a:r>
            <a:r>
              <a:rPr lang="en-US" sz="1400" dirty="0" err="1">
                <a:latin typeface="+mn-lt"/>
              </a:rPr>
              <a:t>eficiente</a:t>
            </a:r>
            <a:r>
              <a:rPr lang="en-US" sz="1400" dirty="0">
                <a:latin typeface="+mn-lt"/>
              </a:rPr>
              <a:t> para </a:t>
            </a:r>
            <a:r>
              <a:rPr lang="en-US" sz="1400" dirty="0" err="1">
                <a:latin typeface="+mn-lt"/>
              </a:rPr>
              <a:t>los</a:t>
            </a:r>
            <a:r>
              <a:rPr lang="en-US" sz="1400" dirty="0">
                <a:latin typeface="+mn-lt"/>
              </a:rPr>
              <a:t> </a:t>
            </a:r>
            <a:r>
              <a:rPr lang="en-US" sz="1400" dirty="0" err="1">
                <a:latin typeface="+mn-lt"/>
              </a:rPr>
              <a:t>diseñadores</a:t>
            </a:r>
            <a:r>
              <a:rPr lang="en-US" sz="1400" dirty="0">
                <a:latin typeface="+mn-lt"/>
              </a:rPr>
              <a:t>.</a:t>
            </a:r>
          </a:p>
        </p:txBody>
      </p:sp>
      <p:pic>
        <p:nvPicPr>
          <p:cNvPr id="3" name="Picture 2" descr="A diagram of a user research process&#10;&#10;Description automatically generated">
            <a:extLst>
              <a:ext uri="{FF2B5EF4-FFF2-40B4-BE49-F238E27FC236}">
                <a16:creationId xmlns:a16="http://schemas.microsoft.com/office/drawing/2014/main" id="{136F6806-8822-6BC6-1F86-4C2E7F9F19B4}"/>
              </a:ext>
            </a:extLst>
          </p:cNvPr>
          <p:cNvPicPr>
            <a:picLocks noChangeAspect="1"/>
          </p:cNvPicPr>
          <p:nvPr/>
        </p:nvPicPr>
        <p:blipFill>
          <a:blip r:embed="rId3"/>
          <a:stretch>
            <a:fillRect/>
          </a:stretch>
        </p:blipFill>
        <p:spPr>
          <a:xfrm>
            <a:off x="1800519" y="3407625"/>
            <a:ext cx="2375555" cy="1416098"/>
          </a:xfrm>
          <a:prstGeom prst="rect">
            <a:avLst/>
          </a:prstGeom>
          <a:ln>
            <a:solidFill>
              <a:schemeClr val="accent2"/>
            </a:solidFill>
          </a:ln>
        </p:spPr>
      </p:pic>
      <p:pic>
        <p:nvPicPr>
          <p:cNvPr id="9" name="Picture 8" descr="A screenshot of a chat&#10;&#10;Description automatically generated">
            <a:extLst>
              <a:ext uri="{FF2B5EF4-FFF2-40B4-BE49-F238E27FC236}">
                <a16:creationId xmlns:a16="http://schemas.microsoft.com/office/drawing/2014/main" id="{6782B373-8BC6-91C9-B028-22B7686B8F6E}"/>
              </a:ext>
            </a:extLst>
          </p:cNvPr>
          <p:cNvPicPr>
            <a:picLocks noChangeAspect="1"/>
          </p:cNvPicPr>
          <p:nvPr/>
        </p:nvPicPr>
        <p:blipFill>
          <a:blip r:embed="rId4"/>
          <a:stretch>
            <a:fillRect/>
          </a:stretch>
        </p:blipFill>
        <p:spPr>
          <a:xfrm>
            <a:off x="4321927" y="2856320"/>
            <a:ext cx="3497606" cy="1967403"/>
          </a:xfrm>
          <a:prstGeom prst="rect">
            <a:avLst/>
          </a:prstGeom>
          <a:ln>
            <a:solidFill>
              <a:schemeClr val="accent2"/>
            </a:solidFill>
          </a:ln>
        </p:spPr>
      </p:pic>
    </p:spTree>
    <p:extLst>
      <p:ext uri="{BB962C8B-B14F-4D97-AF65-F5344CB8AC3E}">
        <p14:creationId xmlns:p14="http://schemas.microsoft.com/office/powerpoint/2010/main" val="3800323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7">
          <a:extLst>
            <a:ext uri="{FF2B5EF4-FFF2-40B4-BE49-F238E27FC236}">
              <a16:creationId xmlns:a16="http://schemas.microsoft.com/office/drawing/2014/main" id="{1EB67C6F-73DC-2DEA-3643-2CD2DE44FD5E}"/>
            </a:ext>
          </a:extLst>
        </p:cNvPr>
        <p:cNvGrpSpPr/>
        <p:nvPr/>
      </p:nvGrpSpPr>
      <p:grpSpPr>
        <a:xfrm>
          <a:off x="0" y="0"/>
          <a:ext cx="0" cy="0"/>
          <a:chOff x="0" y="0"/>
          <a:chExt cx="0" cy="0"/>
        </a:xfrm>
      </p:grpSpPr>
      <p:sp>
        <p:nvSpPr>
          <p:cNvPr id="768" name="Google Shape;768;p36">
            <a:extLst>
              <a:ext uri="{FF2B5EF4-FFF2-40B4-BE49-F238E27FC236}">
                <a16:creationId xmlns:a16="http://schemas.microsoft.com/office/drawing/2014/main" id="{9A0BBCCD-2D4B-C3E8-BE97-C0A351546A28}"/>
              </a:ext>
            </a:extLst>
          </p:cNvPr>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R" sz="3200" b="1" dirty="0">
                <a:effectLst/>
                <a:latin typeface="+mj-lt"/>
                <a:ea typeface="Times New Roman" panose="02020603050405020304" pitchFamily="18" charset="0"/>
                <a:cs typeface="Arial" panose="020B0604020202020204" pitchFamily="34" charset="0"/>
              </a:rPr>
              <a:t>Herramientas para prototipado</a:t>
            </a:r>
            <a:endParaRPr dirty="0">
              <a:latin typeface="+mj-lt"/>
            </a:endParaRPr>
          </a:p>
        </p:txBody>
      </p:sp>
      <p:sp>
        <p:nvSpPr>
          <p:cNvPr id="769" name="Google Shape;769;p36">
            <a:extLst>
              <a:ext uri="{FF2B5EF4-FFF2-40B4-BE49-F238E27FC236}">
                <a16:creationId xmlns:a16="http://schemas.microsoft.com/office/drawing/2014/main" id="{D3BE2B66-6944-1BB3-937A-2E920A5A254F}"/>
              </a:ext>
            </a:extLst>
          </p:cNvPr>
          <p:cNvSpPr txBox="1">
            <a:spLocks noGrp="1"/>
          </p:cNvSpPr>
          <p:nvPr>
            <p:ph type="body" idx="1"/>
          </p:nvPr>
        </p:nvSpPr>
        <p:spPr>
          <a:xfrm>
            <a:off x="713250" y="1363499"/>
            <a:ext cx="7916988" cy="226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R" sz="1400" kern="0" dirty="0">
                <a:effectLst/>
                <a:latin typeface="+mn-lt"/>
                <a:ea typeface="Times New Roman" panose="02020603050405020304" pitchFamily="18" charset="0"/>
              </a:rPr>
              <a:t>Estas herramientas hacen que el proceso de creación de prototipos y las pruebas de usabilidad sean más rápidos y precisos, lo que permite a los diseñadores enfocarse en lo que realmente importa: crear una experiencia efectiva y atractiva para el usuario. </a:t>
            </a:r>
            <a:endParaRPr lang="en-US" sz="1100" dirty="0">
              <a:latin typeface="+mn-lt"/>
            </a:endParaRPr>
          </a:p>
        </p:txBody>
      </p:sp>
      <p:pic>
        <p:nvPicPr>
          <p:cNvPr id="11" name="Picture 10" descr="A screenshot of a computer&#10;&#10;Description automatically generated">
            <a:extLst>
              <a:ext uri="{FF2B5EF4-FFF2-40B4-BE49-F238E27FC236}">
                <a16:creationId xmlns:a16="http://schemas.microsoft.com/office/drawing/2014/main" id="{4D5030DF-EF21-EF38-E001-2C29B795EDED}"/>
              </a:ext>
            </a:extLst>
          </p:cNvPr>
          <p:cNvPicPr>
            <a:picLocks noChangeAspect="1"/>
          </p:cNvPicPr>
          <p:nvPr/>
        </p:nvPicPr>
        <p:blipFill>
          <a:blip r:embed="rId3"/>
          <a:stretch>
            <a:fillRect/>
          </a:stretch>
        </p:blipFill>
        <p:spPr>
          <a:xfrm>
            <a:off x="586950" y="2613400"/>
            <a:ext cx="3935303" cy="1826625"/>
          </a:xfrm>
          <a:prstGeom prst="rect">
            <a:avLst/>
          </a:prstGeom>
          <a:ln>
            <a:solidFill>
              <a:schemeClr val="accent2"/>
            </a:solidFill>
          </a:ln>
        </p:spPr>
      </p:pic>
      <p:pic>
        <p:nvPicPr>
          <p:cNvPr id="13" name="Picture 12" descr="A screenshot of a website&#10;&#10;Description automatically generated">
            <a:extLst>
              <a:ext uri="{FF2B5EF4-FFF2-40B4-BE49-F238E27FC236}">
                <a16:creationId xmlns:a16="http://schemas.microsoft.com/office/drawing/2014/main" id="{E5E0952B-A51A-07B4-7B88-D87C6858E8C9}"/>
              </a:ext>
            </a:extLst>
          </p:cNvPr>
          <p:cNvPicPr>
            <a:picLocks noChangeAspect="1"/>
          </p:cNvPicPr>
          <p:nvPr/>
        </p:nvPicPr>
        <p:blipFill>
          <a:blip r:embed="rId4"/>
          <a:stretch>
            <a:fillRect/>
          </a:stretch>
        </p:blipFill>
        <p:spPr>
          <a:xfrm>
            <a:off x="5065749" y="2613400"/>
            <a:ext cx="3236855" cy="1794142"/>
          </a:xfrm>
          <a:prstGeom prst="rect">
            <a:avLst/>
          </a:prstGeom>
          <a:ln>
            <a:solidFill>
              <a:schemeClr val="accent2"/>
            </a:solidFill>
          </a:ln>
        </p:spPr>
      </p:pic>
    </p:spTree>
    <p:extLst>
      <p:ext uri="{BB962C8B-B14F-4D97-AF65-F5344CB8AC3E}">
        <p14:creationId xmlns:p14="http://schemas.microsoft.com/office/powerpoint/2010/main" val="286661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7">
          <a:extLst>
            <a:ext uri="{FF2B5EF4-FFF2-40B4-BE49-F238E27FC236}">
              <a16:creationId xmlns:a16="http://schemas.microsoft.com/office/drawing/2014/main" id="{CE3544AA-3866-222D-063D-B540D51FEA20}"/>
            </a:ext>
          </a:extLst>
        </p:cNvPr>
        <p:cNvGrpSpPr/>
        <p:nvPr/>
      </p:nvGrpSpPr>
      <p:grpSpPr>
        <a:xfrm>
          <a:off x="0" y="0"/>
          <a:ext cx="0" cy="0"/>
          <a:chOff x="0" y="0"/>
          <a:chExt cx="0" cy="0"/>
        </a:xfrm>
      </p:grpSpPr>
      <p:sp>
        <p:nvSpPr>
          <p:cNvPr id="779" name="Google Shape;779;p37">
            <a:extLst>
              <a:ext uri="{FF2B5EF4-FFF2-40B4-BE49-F238E27FC236}">
                <a16:creationId xmlns:a16="http://schemas.microsoft.com/office/drawing/2014/main" id="{C86A9B5D-2935-5439-7A09-5FBF22630514}"/>
              </a:ext>
            </a:extLst>
          </p:cNvPr>
          <p:cNvSpPr txBox="1">
            <a:spLocks noGrp="1"/>
          </p:cNvSpPr>
          <p:nvPr>
            <p:ph type="title"/>
          </p:nvPr>
        </p:nvSpPr>
        <p:spPr>
          <a:xfrm>
            <a:off x="1265285" y="983522"/>
            <a:ext cx="3556451" cy="13596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R" sz="3600" b="1" dirty="0">
                <a:effectLst/>
                <a:latin typeface="+mj-lt"/>
                <a:ea typeface="Times New Roman" panose="02020603050405020304" pitchFamily="18" charset="0"/>
                <a:cs typeface="Arial" panose="020B0604020202020204" pitchFamily="34" charset="0"/>
              </a:rPr>
              <a:t>Mejoras en la accesibilidad</a:t>
            </a:r>
            <a:endParaRPr sz="3600" dirty="0">
              <a:latin typeface="+mj-lt"/>
            </a:endParaRPr>
          </a:p>
        </p:txBody>
      </p:sp>
      <p:pic>
        <p:nvPicPr>
          <p:cNvPr id="12" name="Picture 11" descr="A blue background with white text&#10;&#10;Description automatically generated">
            <a:extLst>
              <a:ext uri="{FF2B5EF4-FFF2-40B4-BE49-F238E27FC236}">
                <a16:creationId xmlns:a16="http://schemas.microsoft.com/office/drawing/2014/main" id="{AFC82258-7EC7-5D34-D2F0-91CA4C162368}"/>
              </a:ext>
            </a:extLst>
          </p:cNvPr>
          <p:cNvPicPr>
            <a:picLocks noChangeAspect="1"/>
          </p:cNvPicPr>
          <p:nvPr/>
        </p:nvPicPr>
        <p:blipFill>
          <a:blip r:embed="rId3"/>
          <a:stretch>
            <a:fillRect/>
          </a:stretch>
        </p:blipFill>
        <p:spPr>
          <a:xfrm>
            <a:off x="4798696" y="2648932"/>
            <a:ext cx="3546572" cy="1994947"/>
          </a:xfrm>
          <a:prstGeom prst="rect">
            <a:avLst/>
          </a:prstGeom>
          <a:ln>
            <a:solidFill>
              <a:schemeClr val="accent2"/>
            </a:solidFill>
          </a:ln>
        </p:spPr>
      </p:pic>
      <p:pic>
        <p:nvPicPr>
          <p:cNvPr id="14" name="Picture 13" descr="A group of people in a room&#10;&#10;Description automatically generated">
            <a:extLst>
              <a:ext uri="{FF2B5EF4-FFF2-40B4-BE49-F238E27FC236}">
                <a16:creationId xmlns:a16="http://schemas.microsoft.com/office/drawing/2014/main" id="{DD529F24-C9D7-44AC-E89C-F07FE4793E7D}"/>
              </a:ext>
            </a:extLst>
          </p:cNvPr>
          <p:cNvPicPr>
            <a:picLocks noChangeAspect="1"/>
          </p:cNvPicPr>
          <p:nvPr/>
        </p:nvPicPr>
        <p:blipFill>
          <a:blip r:embed="rId4"/>
          <a:stretch>
            <a:fillRect/>
          </a:stretch>
        </p:blipFill>
        <p:spPr>
          <a:xfrm>
            <a:off x="1265285" y="2648932"/>
            <a:ext cx="3478491" cy="1997782"/>
          </a:xfrm>
          <a:prstGeom prst="rect">
            <a:avLst/>
          </a:prstGeom>
          <a:ln>
            <a:solidFill>
              <a:schemeClr val="accent2"/>
            </a:solidFill>
          </a:ln>
        </p:spPr>
      </p:pic>
      <p:pic>
        <p:nvPicPr>
          <p:cNvPr id="16" name="Picture 15" descr="A human and robot touching each other's fingers&#10;&#10;Description automatically generated">
            <a:extLst>
              <a:ext uri="{FF2B5EF4-FFF2-40B4-BE49-F238E27FC236}">
                <a16:creationId xmlns:a16="http://schemas.microsoft.com/office/drawing/2014/main" id="{5A0D4683-D3AA-4B48-2D16-76DFE248902C}"/>
              </a:ext>
            </a:extLst>
          </p:cNvPr>
          <p:cNvPicPr>
            <a:picLocks noChangeAspect="1"/>
          </p:cNvPicPr>
          <p:nvPr/>
        </p:nvPicPr>
        <p:blipFill>
          <a:blip r:embed="rId5"/>
          <a:stretch>
            <a:fillRect/>
          </a:stretch>
        </p:blipFill>
        <p:spPr>
          <a:xfrm>
            <a:off x="4793165" y="719720"/>
            <a:ext cx="3546572" cy="1887282"/>
          </a:xfrm>
          <a:prstGeom prst="rect">
            <a:avLst/>
          </a:prstGeom>
          <a:ln>
            <a:solidFill>
              <a:schemeClr val="accent2"/>
            </a:solidFill>
          </a:ln>
        </p:spPr>
      </p:pic>
    </p:spTree>
    <p:extLst>
      <p:ext uri="{BB962C8B-B14F-4D97-AF65-F5344CB8AC3E}">
        <p14:creationId xmlns:p14="http://schemas.microsoft.com/office/powerpoint/2010/main" val="2857370133"/>
      </p:ext>
    </p:extLst>
  </p:cSld>
  <p:clrMapOvr>
    <a:masterClrMapping/>
  </p:clrMapOvr>
</p:sld>
</file>

<file path=ppt/theme/theme1.xml><?xml version="1.0" encoding="utf-8"?>
<a:theme xmlns:a="http://schemas.openxmlformats.org/drawingml/2006/main" name="Programming Style Portfolio by Slidesgo">
  <a:themeElements>
    <a:clrScheme name="Simple Light">
      <a:dk1>
        <a:srgbClr val="FFFFFF"/>
      </a:dk1>
      <a:lt1>
        <a:srgbClr val="1A2A42"/>
      </a:lt1>
      <a:dk2>
        <a:srgbClr val="103675"/>
      </a:dk2>
      <a:lt2>
        <a:srgbClr val="2A4C89"/>
      </a:lt2>
      <a:accent1>
        <a:srgbClr val="2A88D8"/>
      </a:accent1>
      <a:accent2>
        <a:srgbClr val="FE4A6B"/>
      </a:accent2>
      <a:accent3>
        <a:srgbClr val="A9CCEA"/>
      </a:accent3>
      <a:accent4>
        <a:srgbClr val="E5F1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1108</Words>
  <Application>Microsoft Office PowerPoint</Application>
  <PresentationFormat>On-screen Show (16:9)</PresentationFormat>
  <Paragraphs>92</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 Light</vt:lpstr>
      <vt:lpstr>Nunito Light</vt:lpstr>
      <vt:lpstr>Times New Roman</vt:lpstr>
      <vt:lpstr>Arimo</vt:lpstr>
      <vt:lpstr>IBM Plex Mono</vt:lpstr>
      <vt:lpstr>Programming Style Portfolio by Slidesgo</vt:lpstr>
      <vt:lpstr>Inteligencia Artificial en el Diseño Web</vt:lpstr>
      <vt:lpstr>Inteligencia artificial en el diseño y desarrollo web</vt:lpstr>
      <vt:lpstr>Herramientas AI en el diseño y desarrollo web</vt:lpstr>
      <vt:lpstr>Herramientas para diseño web</vt:lpstr>
      <vt:lpstr>Herramientas para el desarrollo web</vt:lpstr>
      <vt:lpstr>Experiencia de usuario UX y la Ai</vt:lpstr>
      <vt:lpstr>Herramientas para User Research</vt:lpstr>
      <vt:lpstr>Herramientas para prototipado</vt:lpstr>
      <vt:lpstr>Mejoras en la accesibilidad</vt:lpstr>
      <vt:lpstr>Desafíos y limitaciones</vt:lpstr>
      <vt:lpstr>Conclusión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Jimena Prado</dc:creator>
  <cp:lastModifiedBy>Jimena Prado</cp:lastModifiedBy>
  <cp:revision>19</cp:revision>
  <dcterms:modified xsi:type="dcterms:W3CDTF">2024-11-16T16:00:25Z</dcterms:modified>
</cp:coreProperties>
</file>